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73" r:id="rId6"/>
    <p:sldId id="262" r:id="rId7"/>
    <p:sldId id="268" r:id="rId8"/>
    <p:sldId id="264" r:id="rId9"/>
    <p:sldId id="267" r:id="rId10"/>
    <p:sldId id="265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</a:t>
            </a:r>
            <a:r>
              <a:rPr lang="nl-BE" sz="1800" dirty="0" smtClean="0">
                <a:solidFill>
                  <a:schemeClr val="tx1"/>
                </a:solidFill>
              </a:rPr>
              <a:t>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Doel</a:t>
            </a:r>
            <a:r>
              <a:rPr lang="en-US" b="1" dirty="0" smtClean="0"/>
              <a:t>:</a:t>
            </a:r>
            <a:endParaRPr lang="en-US" b="1" dirty="0" smtClean="0"/>
          </a:p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bron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Ontwikkelomgeving</a:t>
            </a:r>
            <a:r>
              <a:rPr lang="en-US" b="1" dirty="0" smtClean="0"/>
              <a:t>:</a:t>
            </a:r>
            <a:endParaRPr lang="en-US" b="1" dirty="0" smtClean="0"/>
          </a:p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smtClean="0"/>
              <a:t>And finally… coding!!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133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Presentatie</vt:lpstr>
      <vt:lpstr>PowerPoint Presentation</vt:lpstr>
      <vt:lpstr>I-Talent-Platform</vt:lpstr>
      <vt:lpstr>I-Talent-Platform</vt:lpstr>
      <vt:lpstr>I-Talent-Platform</vt:lpstr>
      <vt:lpstr>I-Talent-Platform</vt:lpstr>
      <vt:lpstr>I-Talent-Platform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92</cp:revision>
  <dcterms:created xsi:type="dcterms:W3CDTF">2014-03-09T17:28:38Z</dcterms:created>
  <dcterms:modified xsi:type="dcterms:W3CDTF">2016-06-12T17:05:41Z</dcterms:modified>
</cp:coreProperties>
</file>