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78" d="100"/>
          <a:sy n="78" d="100"/>
        </p:scale>
        <p:origin x="120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</a:t>
            </a:r>
            <a:r>
              <a:rPr lang="nl-BE" sz="1800" dirty="0" smtClean="0">
                <a:solidFill>
                  <a:schemeClr val="tx1"/>
                </a:solidFill>
              </a:rPr>
              <a:t>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Dennie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: ARJEN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	: Agile</a:t>
            </a:r>
          </a:p>
          <a:p>
            <a:r>
              <a:rPr lang="en-US" dirty="0" smtClean="0"/>
              <a:t>Requirements is a starting point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65" y="3247769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Presentatie</vt:lpstr>
      <vt:lpstr>PowerPoint Presentation</vt:lpstr>
      <vt:lpstr>I-Talent Platform</vt:lpstr>
      <vt:lpstr>I-Talent Platform</vt:lpstr>
      <vt:lpstr>I-Talent Platform</vt:lpstr>
      <vt:lpstr>TODO : ARJEN</vt:lpstr>
      <vt:lpstr>Reflection</vt:lpstr>
      <vt:lpstr>Reflection</vt:lpstr>
      <vt:lpstr>PowerPoint Presentation</vt:lpstr>
      <vt:lpstr>PowerPoint Presentation</vt:lpstr>
      <vt:lpstr>TODO: Dennie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64</cp:revision>
  <dcterms:created xsi:type="dcterms:W3CDTF">2014-03-09T17:28:38Z</dcterms:created>
  <dcterms:modified xsi:type="dcterms:W3CDTF">2016-05-09T14:42:20Z</dcterms:modified>
</cp:coreProperties>
</file>