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2" r:id="rId13"/>
    <p:sldId id="268" r:id="rId14"/>
    <p:sldId id="264" r:id="rId15"/>
    <p:sldId id="267" r:id="rId16"/>
    <p:sldId id="265" r:id="rId17"/>
    <p:sldId id="266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Testing: Jenkins</a:t>
            </a:r>
          </a:p>
          <a:p>
            <a:r>
              <a:rPr lang="en-US" dirty="0" smtClean="0"/>
              <a:t>Deployment: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All OK? </a:t>
            </a:r>
            <a:r>
              <a:rPr lang="en-US" dirty="0" err="1" smtClean="0"/>
              <a:t>Snaphot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13" y="4287839"/>
            <a:ext cx="9039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3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smtClean="0"/>
              <a:t>And finally… coding!!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Doel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bron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Ontwikkelomgeving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</a:p>
          <a:p>
            <a:r>
              <a:rPr lang="en-US" dirty="0" smtClean="0"/>
              <a:t>Task/defect</a:t>
            </a:r>
          </a:p>
          <a:p>
            <a:r>
              <a:rPr lang="en-US" dirty="0" smtClean="0"/>
              <a:t>Continuous integration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58" y="206172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3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60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174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Presentatie</vt:lpstr>
      <vt:lpstr>PowerPoint Presentation</vt:lpstr>
      <vt:lpstr>I-Talent-Platform</vt:lpstr>
      <vt:lpstr>I-Talent-Platform</vt:lpstr>
      <vt:lpstr>I-Talent-Platform</vt:lpstr>
      <vt:lpstr>I-Talent-Platform</vt:lpstr>
      <vt:lpstr>Application Lifecycle Management</vt:lpstr>
      <vt:lpstr>Requirement specification</vt:lpstr>
      <vt:lpstr>Requirement specification</vt:lpstr>
      <vt:lpstr>Development</vt:lpstr>
      <vt:lpstr>Testing, deployment &amp; maintenance</vt:lpstr>
      <vt:lpstr>Project metrics</vt:lpstr>
      <vt:lpstr>I-Talent-Platform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118</cp:revision>
  <dcterms:created xsi:type="dcterms:W3CDTF">2014-03-09T17:28:38Z</dcterms:created>
  <dcterms:modified xsi:type="dcterms:W3CDTF">2016-06-12T17:58:34Z</dcterms:modified>
</cp:coreProperties>
</file>