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4" r:id="rId8"/>
    <p:sldId id="267" r:id="rId9"/>
    <p:sldId id="265" r:id="rId10"/>
    <p:sldId id="266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24" autoAdjust="0"/>
  </p:normalViewPr>
  <p:slideViewPr>
    <p:cSldViewPr snapToGrid="0">
      <p:cViewPr varScale="1">
        <p:scale>
          <a:sx n="89" d="100"/>
          <a:sy n="89" d="100"/>
        </p:scale>
        <p:origin x="-61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10-6-2016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10-6-2016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10-6-2016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10-6-2016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</a:t>
            </a:r>
            <a:r>
              <a:rPr lang="nl-BE" sz="1800" dirty="0" smtClean="0">
                <a:solidFill>
                  <a:schemeClr val="tx1"/>
                </a:solidFill>
              </a:rPr>
              <a:t>Schuurman</a:t>
            </a: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19370" y="2150722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 </a:t>
            </a:r>
            <a:r>
              <a:rPr lang="nl-BE" sz="3200" dirty="0" smtClean="0"/>
              <a:t>applicatie</a:t>
            </a:r>
            <a:endParaRPr lang="nl-BE" sz="3200" dirty="0" smtClean="0"/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Pitch idea </a:t>
            </a:r>
            <a:r>
              <a:rPr lang="nl-BE" sz="3200" dirty="0"/>
              <a:t>with </a:t>
            </a:r>
            <a:r>
              <a:rPr lang="nl-BE" sz="3200" dirty="0" smtClean="0"/>
              <a:t>media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Like/Subscribe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/>
              <a:t>S</a:t>
            </a:r>
            <a:r>
              <a:rPr lang="nl-BE" sz="3200" dirty="0" smtClean="0"/>
              <a:t>tatus updates</a:t>
            </a:r>
            <a:r>
              <a:rPr lang="nl-BE" sz="3200" dirty="0"/>
              <a:t/>
            </a:r>
            <a:br>
              <a:rPr lang="nl-BE" sz="3200" dirty="0"/>
            </a:br>
            <a:r>
              <a:rPr lang="nl-BE" sz="3200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79842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smtClean="0"/>
              <a:t>Quality management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 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Goals:</a:t>
            </a:r>
          </a:p>
          <a:p>
            <a:pPr lvl="0"/>
            <a:r>
              <a:rPr lang="nl-BE" dirty="0" smtClean="0"/>
              <a:t>Web based</a:t>
            </a:r>
            <a:endParaRPr lang="nl-BE" dirty="0"/>
          </a:p>
          <a:p>
            <a:pPr lvl="0"/>
            <a:r>
              <a:rPr lang="en-US" dirty="0" smtClean="0"/>
              <a:t>Future proof</a:t>
            </a:r>
          </a:p>
          <a:p>
            <a:pPr lvl="0"/>
            <a:r>
              <a:rPr lang="en-US" dirty="0" smtClean="0"/>
              <a:t>Secure</a:t>
            </a:r>
          </a:p>
          <a:p>
            <a:pPr lvl="0"/>
            <a:r>
              <a:rPr lang="nl-BE" dirty="0" smtClean="0"/>
              <a:t>Single page</a:t>
            </a:r>
            <a:endParaRPr lang="nl-BE" dirty="0"/>
          </a:p>
          <a:p>
            <a:pPr lvl="0"/>
            <a:r>
              <a:rPr lang="en-US" dirty="0" smtClean="0"/>
              <a:t>Open Source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Action:</a:t>
            </a:r>
            <a:endParaRPr lang="en-US" b="1" dirty="0"/>
          </a:p>
          <a:p>
            <a:pPr lvl="0"/>
            <a:r>
              <a:rPr lang="nl-BE" dirty="0" smtClean="0"/>
              <a:t>Brainstorming</a:t>
            </a:r>
            <a:endParaRPr lang="nl-BE" dirty="0"/>
          </a:p>
          <a:p>
            <a:pPr lvl="0"/>
            <a:r>
              <a:rPr lang="en-US" dirty="0" smtClean="0"/>
              <a:t>Meetings</a:t>
            </a:r>
            <a:endParaRPr lang="en-US" dirty="0"/>
          </a:p>
          <a:p>
            <a:pPr lvl="0"/>
            <a:r>
              <a:rPr lang="en-US" dirty="0" smtClean="0"/>
              <a:t>Analysis</a:t>
            </a:r>
            <a:endParaRPr lang="en-US" dirty="0"/>
          </a:p>
          <a:p>
            <a:pPr lvl="0"/>
            <a:r>
              <a:rPr lang="nl-BE" dirty="0" smtClean="0"/>
              <a:t>And finally… coding!!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I-Talent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129</Words>
  <Application>Microsoft Office PowerPoint</Application>
  <PresentationFormat>Custom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Presentatie</vt:lpstr>
      <vt:lpstr>PowerPoint Presentation</vt:lpstr>
      <vt:lpstr>I-Talent-Platform</vt:lpstr>
      <vt:lpstr>I-Talent Platform</vt:lpstr>
      <vt:lpstr>I-Talent Platform</vt:lpstr>
      <vt:lpstr>I-Talent Platform</vt:lpstr>
      <vt:lpstr>I-Talent 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VRFX</cp:lastModifiedBy>
  <cp:revision>83</cp:revision>
  <dcterms:created xsi:type="dcterms:W3CDTF">2014-03-09T17:28:38Z</dcterms:created>
  <dcterms:modified xsi:type="dcterms:W3CDTF">2016-06-10T16:50:40Z</dcterms:modified>
</cp:coreProperties>
</file>