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7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78" d="100"/>
          <a:sy n="78" d="100"/>
        </p:scale>
        <p:origin x="12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9-5-2016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 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Dennie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9370" y="2150722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 </a:t>
            </a:r>
            <a:r>
              <a:rPr lang="nl-BE" sz="3200" dirty="0" err="1" smtClean="0"/>
              <a:t>application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pitch </a:t>
            </a:r>
            <a:r>
              <a:rPr lang="nl-BE" sz="3200" dirty="0" err="1"/>
              <a:t>idea</a:t>
            </a:r>
            <a:r>
              <a:rPr lang="nl-BE" sz="3200" dirty="0"/>
              <a:t> </a:t>
            </a:r>
            <a:r>
              <a:rPr lang="nl-BE" sz="3200" dirty="0" err="1"/>
              <a:t>with</a:t>
            </a:r>
            <a:r>
              <a:rPr lang="nl-BE" sz="3200" dirty="0"/>
              <a:t> </a:t>
            </a:r>
            <a:r>
              <a:rPr lang="nl-BE" sz="3200" dirty="0" smtClean="0"/>
              <a:t>media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like/</a:t>
            </a:r>
            <a:r>
              <a:rPr lang="nl-BE" sz="3200" dirty="0" err="1" smtClean="0"/>
              <a:t>subscribe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status </a:t>
            </a:r>
            <a:r>
              <a:rPr lang="nl-BE" sz="3200" dirty="0"/>
              <a:t>updates</a:t>
            </a:r>
            <a:br>
              <a:rPr lang="nl-BE" sz="3200" dirty="0"/>
            </a:br>
            <a:r>
              <a:rPr lang="nl-BE" sz="3200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79842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smtClean="0"/>
              <a:t>Communication</a:t>
            </a:r>
          </a:p>
          <a:p>
            <a:pPr lvl="0"/>
            <a:r>
              <a:rPr lang="en-US" dirty="0" smtClean="0"/>
              <a:t>Analysis</a:t>
            </a:r>
            <a:r>
              <a:rPr lang="en-US" dirty="0"/>
              <a:t>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  <a:p>
            <a:pPr lvl="0"/>
            <a:r>
              <a:rPr lang="en-US" dirty="0"/>
              <a:t>Development	</a:t>
            </a:r>
            <a:endParaRPr lang="en-US" dirty="0" smtClean="0"/>
          </a:p>
          <a:p>
            <a:pPr lvl="0"/>
            <a:r>
              <a:rPr lang="en-US" dirty="0" smtClean="0"/>
              <a:t>Quality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Based</a:t>
            </a:r>
            <a:endParaRPr lang="nl-BE" dirty="0"/>
          </a:p>
          <a:p>
            <a:pPr lvl="0"/>
            <a:r>
              <a:rPr lang="en-US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: ARJEN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	: Agile</a:t>
            </a:r>
          </a:p>
          <a:p>
            <a:r>
              <a:rPr lang="en-US" dirty="0" smtClean="0"/>
              <a:t>Requirements is a starting point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Presentatie</vt:lpstr>
      <vt:lpstr>PowerPoint Presentation</vt:lpstr>
      <vt:lpstr>I-Talent Platform</vt:lpstr>
      <vt:lpstr>I-Talent Platform</vt:lpstr>
      <vt:lpstr>I-Talent Platform</vt:lpstr>
      <vt:lpstr>TODO : ARJEN</vt:lpstr>
      <vt:lpstr>Reflection</vt:lpstr>
      <vt:lpstr>Reflection</vt:lpstr>
      <vt:lpstr>PowerPoint Presentation</vt:lpstr>
      <vt:lpstr>PowerPoint Presentation</vt:lpstr>
      <vt:lpstr>TODO: Dennie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Niek Vandael</cp:lastModifiedBy>
  <cp:revision>65</cp:revision>
  <dcterms:created xsi:type="dcterms:W3CDTF">2014-03-09T17:28:38Z</dcterms:created>
  <dcterms:modified xsi:type="dcterms:W3CDTF">2016-05-09T14:59:27Z</dcterms:modified>
</cp:coreProperties>
</file>