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Webapplicatie</a:t>
            </a:r>
            <a:endParaRPr lang="nl-BE" dirty="0"/>
          </a:p>
          <a:p>
            <a:pPr lvl="0"/>
            <a:r>
              <a:rPr lang="en-US" i="1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i="1" dirty="0" smtClean="0"/>
              <a:t>Single page</a:t>
            </a:r>
            <a:endParaRPr lang="nl-BE" i="1" dirty="0"/>
          </a:p>
          <a:p>
            <a:pPr lvl="0"/>
            <a:r>
              <a:rPr lang="en-US" i="1" dirty="0" smtClean="0"/>
              <a:t>Open Source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smtClean="0"/>
              <a:t>And finally… coding!!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125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Presentatie</vt:lpstr>
      <vt:lpstr>PowerPoint Presentation</vt:lpstr>
      <vt:lpstr>I-Talent-Platform</vt:lpstr>
      <vt:lpstr>I-Talent-Platform</vt:lpstr>
      <vt:lpstr>I-Talent-Platform</vt:lpstr>
      <vt:lpstr>I-Talent-Platform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88</cp:revision>
  <dcterms:created xsi:type="dcterms:W3CDTF">2014-03-09T17:28:38Z</dcterms:created>
  <dcterms:modified xsi:type="dcterms:W3CDTF">2016-06-12T13:49:40Z</dcterms:modified>
</cp:coreProperties>
</file>