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606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427-33B6-45BA-8723-DDEF005DF387}" type="datetimeFigureOut">
              <a:rPr lang="en-CA" smtClean="0"/>
              <a:t>2016-02-08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6FED-9668-4F9A-81C9-45C2CED5E2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88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427-33B6-45BA-8723-DDEF005DF387}" type="datetimeFigureOut">
              <a:rPr lang="en-CA" smtClean="0"/>
              <a:t>2016-02-08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6FED-9668-4F9A-81C9-45C2CED5E2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91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427-33B6-45BA-8723-DDEF005DF387}" type="datetimeFigureOut">
              <a:rPr lang="en-CA" smtClean="0"/>
              <a:t>2016-02-08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6FED-9668-4F9A-81C9-45C2CED5E2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7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427-33B6-45BA-8723-DDEF005DF387}" type="datetimeFigureOut">
              <a:rPr lang="en-CA" smtClean="0"/>
              <a:t>2016-02-08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6FED-9668-4F9A-81C9-45C2CED5E2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05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427-33B6-45BA-8723-DDEF005DF387}" type="datetimeFigureOut">
              <a:rPr lang="en-CA" smtClean="0"/>
              <a:t>2016-02-08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6FED-9668-4F9A-81C9-45C2CED5E2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45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427-33B6-45BA-8723-DDEF005DF387}" type="datetimeFigureOut">
              <a:rPr lang="en-CA" smtClean="0"/>
              <a:t>2016-02-08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6FED-9668-4F9A-81C9-45C2CED5E2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4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427-33B6-45BA-8723-DDEF005DF387}" type="datetimeFigureOut">
              <a:rPr lang="en-CA" smtClean="0"/>
              <a:t>2016-02-08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6FED-9668-4F9A-81C9-45C2CED5E2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48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427-33B6-45BA-8723-DDEF005DF387}" type="datetimeFigureOut">
              <a:rPr lang="en-CA" smtClean="0"/>
              <a:t>2016-02-08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6FED-9668-4F9A-81C9-45C2CED5E2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55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427-33B6-45BA-8723-DDEF005DF387}" type="datetimeFigureOut">
              <a:rPr lang="en-CA" smtClean="0"/>
              <a:t>2016-02-08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6FED-9668-4F9A-81C9-45C2CED5E2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4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427-33B6-45BA-8723-DDEF005DF387}" type="datetimeFigureOut">
              <a:rPr lang="en-CA" smtClean="0"/>
              <a:t>2016-02-08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6FED-9668-4F9A-81C9-45C2CED5E2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427-33B6-45BA-8723-DDEF005DF387}" type="datetimeFigureOut">
              <a:rPr lang="en-CA" smtClean="0"/>
              <a:t>2016-02-08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6FED-9668-4F9A-81C9-45C2CED5E2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76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4427-33B6-45BA-8723-DDEF005DF387}" type="datetimeFigureOut">
              <a:rPr lang="en-CA" smtClean="0"/>
              <a:t>2016-02-08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6FED-9668-4F9A-81C9-45C2CED5E2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42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0"/>
            <a:ext cx="6619875" cy="441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4802717"/>
            <a:ext cx="66198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2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Sangchual Cha</dc:creator>
  <cp:lastModifiedBy>Sangchual Cha</cp:lastModifiedBy>
  <cp:revision>2</cp:revision>
  <cp:lastPrinted>2016-02-08T06:21:14Z</cp:lastPrinted>
  <dcterms:created xsi:type="dcterms:W3CDTF">2016-02-08T06:18:30Z</dcterms:created>
  <dcterms:modified xsi:type="dcterms:W3CDTF">2016-02-08T06:30:39Z</dcterms:modified>
</cp:coreProperties>
</file>