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7687-8440-08BC-B01B-6CBB1B2B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AF3C0-09B8-B2C2-B2BD-69A484F38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F69C-FE7B-BF1C-9773-68C105E6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AE8B-6F68-390A-F55A-A33464A1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8728-7614-06AC-2588-CF5F6DE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2D5A-380D-31AA-C9CA-425CC50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4BCB-7D33-5AAD-10FD-66D708987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E0C3-954D-B800-F689-0AA94421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7B89-2EAE-C674-C6F7-EE0E79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CAA9-9225-7764-7E2E-C7B538C7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9091C-9212-5CF7-567C-CC5CB4BC2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63520-7D9B-DDC1-C923-5E492F85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B15A-5F6E-C443-E571-84334E62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3E84-D2D2-4CDC-96AB-D2FA1C33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0E69-1539-51F7-A1D4-4F7467DC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8754-6053-0C4C-C892-2098ABA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8639-7E11-3019-0801-36DFC2FE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CE0-F683-D19D-B539-140E7BE8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AC32-F8AC-77C5-7582-AA5E7258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23EC-830E-7B6C-56A8-01692AFA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77FE-71D5-EDC1-FB55-87E2C546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A1227-4A21-A765-40F3-EE222823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A848-41DA-70BB-2065-73EDAA00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1FBE-B34C-0428-62EA-65A9478B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084F-7D74-40E0-D6CF-24601E6F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94BD-BB71-5FE8-D81B-C9F0630F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FDF-13AF-E1B4-8979-EBA67DD1E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524D9-BB0B-ED5B-3FF5-A02BC695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803C9-5B4D-8877-FB8B-AC01F242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42C59-6154-07CB-E065-0E26746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7E33-80EF-A565-9AB3-90F2F825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1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87D5-003D-FD0D-BCDD-64DD9CFC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4FFE-EFEE-5FA9-F5AB-6BACA682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760BC-C7A6-0864-7261-B9E895DE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0DC72-B4DD-CE87-78B8-9E8ED7CA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13CAD-B108-93F0-424A-8DED7218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7F8D3-0018-19E2-DB0F-56D926A6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13D97-BC7D-C0D8-F4B5-4E11E4C8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B493E-18E3-9606-AD52-50513BA8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CFC2-B308-312D-7BFE-E92831A7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EE28-C1E0-9CDB-4EBF-C2F9E510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EF07D-88A4-5426-98BF-B59CA26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AB23-094A-74E3-029C-0699DA6E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B66F0-BC7A-4C67-B847-A9991034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65C8-0BCF-0A6C-3AAE-B9F4452A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9D45B-5BE4-CD66-F449-C29387C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044-C512-6BDE-CCFB-39B6E5D4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6CCE-AC38-3F46-4C86-6934423CC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94599-5A50-41BE-0B51-2D77F1D1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F02A-0976-F17E-7BC0-10230C73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FA3DA-A964-B50E-8AF3-CEA2460D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4F53D-F3AE-DACE-6397-93F584DA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EE2C-B7AF-2DD6-F1CB-142EB3BC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0305A-4E75-3415-C2EA-AB1D7D6E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0CC6-5716-4CDC-51C5-FCC706EC8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E152-254E-4976-AE56-F6AC3ADC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3F94-7E80-E3FF-D639-EC8D5EDC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4038-A8CD-1B09-8EEE-812228AC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E95EA-D4CA-C7ED-9928-F34AFFAE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3171-D36C-D253-FBF4-B0423F2D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96CD-0367-EF20-5AE9-B1E3E2F6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4F8F6-B794-4939-9471-134E5FA758D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0BE6-980D-8AA6-4517-631C7EB9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33F5-45C6-F953-2E1B-64B8D576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B42E-C306-4F0F-8A14-6FD45A63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F956-206A-6E8B-4365-D80F72489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10 group homomorphisms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9A94-009C-3EDB-C25A-30B6D427D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65BCF-5472-6A37-98FA-85C0C492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76053-FE35-41F6-E326-42C2ACA9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EC473-1CBE-5D14-70FE-7487ED8E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1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32F48-B554-AA85-20AE-F73DC779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3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5B351-3D3A-C89B-60ED-5DC7BAD7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997B9-88C5-3D51-E340-A4F09EDD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42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80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10 group homomorphisms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10 group homomorphisms</dc:title>
  <dc:creator>Charles Seager</dc:creator>
  <cp:lastModifiedBy>Charles Seager</cp:lastModifiedBy>
  <cp:revision>1</cp:revision>
  <dcterms:created xsi:type="dcterms:W3CDTF">2023-09-05T23:12:28Z</dcterms:created>
  <dcterms:modified xsi:type="dcterms:W3CDTF">2023-09-05T23:17:05Z</dcterms:modified>
</cp:coreProperties>
</file>