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ABC3-BA01-E3C8-DEC7-65C32E3DD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71891-805A-F74F-D95E-91C2DD1B3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7490-DBF8-CE51-AA79-F2CA097E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3E90-F7E5-BEFE-503A-516FF07A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CAA6-9481-C828-C961-508C5176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2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BF20-8AE3-03F6-8240-E997CDCD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AE5A1-90E0-7DDB-FAA7-012489B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C78C-A415-4383-F9C1-8BC93AE3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D0ED-281E-3F99-89A5-AAEA0539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E052-4460-94EB-A757-E009CC8B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6B425-8C47-F470-8CD9-5C76E9283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0F816-9479-635E-0698-15E9CADB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F404-368C-C4EC-B06C-65302A04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665D-7A93-41FB-2262-4B36787F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86D8-AD80-9AC6-5360-5577B045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B105-A845-2676-8D56-5A3DEC15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FD28-453A-9E0A-2961-31B89FC0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D139-1705-2657-FA27-F76158EE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4996-BA23-919A-86BF-331A9BB6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5A5F-DFCA-2EFE-6026-BFC9F99D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02DA-7334-0CC7-6114-1C86D28E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DDA60-1FC6-9DF8-EA48-6D1097254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7408-C4D1-15C6-FB48-2B579A76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A13B-BE99-9270-5406-528DB3F0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4F277-85F4-F5B1-2360-E7B10C3C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2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E3BD-7C1A-D987-6C55-A9193777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E1C8-10D2-C595-7FAC-D7F5C79C4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C5152-937E-D2FD-53A1-36F13437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6EC8F-3675-CFBE-9656-AFA0F3FB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F3036-1031-E67D-5B75-99597198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9DC22-610D-2FEA-CC2A-C6948D64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73B1-2055-0DF4-2A60-948DD290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5977D-203F-231E-BBFC-6018ED88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50162-5260-4214-2539-90F0D6FE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115E8-D871-F623-2402-2951AED4C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D2641-A953-6DEE-360D-A0B416049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7FE60-532D-72AB-7560-926A026B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42071-3D57-3495-019D-37C57268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86DDA-DB36-B4B7-B370-4271D80E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7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20E6-A276-E94B-9C6B-CB782E50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9AE91-130D-8783-4AA6-77036EC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162D9-94AB-95A2-E39E-DF6E33A6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96F16-B394-8D51-7EC7-1CC8307D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D51A7-3B7E-4F33-BDA4-8D52C182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CD9CC-E443-3122-0DF8-F0B2E35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61D9F-DA22-D3F2-B1B2-09F22AFE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2BA2-DA82-870C-833E-4A22D507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65CE-CA6B-D69A-97B8-1C4D679A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685C-8DE2-A59D-7BB3-AAF136B8C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26F38-25EE-EBEB-3568-601A899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FA716-3840-4ABB-ABCA-9E19F4A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15348-AC21-1292-FE48-1F9BEC0A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3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CAEA-647B-735E-89EB-E6B41EA9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0C08D-3D83-FA3E-88F8-D209DDAD7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CE847-CB62-4CC8-977E-CA1F3E89B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CCA23-372D-3CAB-A060-8F0E10BC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00FFD-3A93-2592-B681-4F6B9185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FE6E9-AE8A-8763-3EC6-B9A4BB9F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AF05B-C65A-BF87-D9C0-606C58EC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F9A6-81DE-DBDB-6B16-19638CBA1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0183-8319-8A14-5C3E-759A10BD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BA25-E3D2-4798-BE81-AB9E274A75E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3B22-767A-7F61-807E-5D3EF5495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C6DC-3E91-33A3-B669-350AE0BDC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2894-B3F2-41D4-8CF5-EE1025D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03C-B9BE-0E35-3E03-F2BA3EC51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11 fundamental theorem of finite abelian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81F67-6678-3752-BE17-4DE7C5A9A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4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1D314-F358-AA7B-06A7-3448DA88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2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0551F-72B3-B86D-F817-164BA8D9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A66F8-9B78-2076-9CEF-D35956F8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3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2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62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33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74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Abstract algebra ch 11 fundamental theorem of finite abelian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11 fundamental theorem of finite abelian groups</dc:title>
  <dc:creator>Charles Seager</dc:creator>
  <cp:lastModifiedBy>Charles Seager</cp:lastModifiedBy>
  <cp:revision>1</cp:revision>
  <dcterms:created xsi:type="dcterms:W3CDTF">2023-09-05T23:17:15Z</dcterms:created>
  <dcterms:modified xsi:type="dcterms:W3CDTF">2023-09-05T23:25:07Z</dcterms:modified>
</cp:coreProperties>
</file>