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25104-330E-63BC-1728-73CBA9C82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0497D-0497-748C-5F2D-963C06922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1DA5E-582C-079C-77C5-8C723B0B7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DEE8-34F6-47E9-95AF-00B61967F94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248E4-1E61-38F0-928A-4CA69C9F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49D0D-E836-3F81-C52B-0F7034F0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9704-5B58-4084-918B-BB9EB5262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8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9248-7857-7A0C-96C2-972FC6BF9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5FBBA-40C0-C61A-CAE7-6E027A578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346E4-3706-7D73-D485-3B530FF8D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DEE8-34F6-47E9-95AF-00B61967F94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130F1-B54C-F1E9-C96F-89EF5B2D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F3BAD-6FA1-87E3-C397-19B40EC8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9704-5B58-4084-918B-BB9EB5262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3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A7093B-04F8-861C-383E-FE38718C9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D1022-7B02-74AD-8773-E35E84BFC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A2AFF-050D-5127-5795-CA115FFD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DEE8-34F6-47E9-95AF-00B61967F94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4314F-C330-D655-5821-DEA8AE7B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14B96-5342-296E-3050-82AB3AAF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9704-5B58-4084-918B-BB9EB5262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6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1A0B-E92A-53AB-694C-9FCB32D5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8A1BE-F535-C74C-C416-610FEB48A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8CFB1-D125-8083-8ED7-76D5FDA6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DEE8-34F6-47E9-95AF-00B61967F94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28219-DB58-7E18-F5B1-D9FF7C19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DE1F1-9BB5-6541-48BE-49A1287A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9704-5B58-4084-918B-BB9EB5262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1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BD23-BCE3-AA57-3BAE-CB345307D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65E7C-E233-7006-848D-2B7F02397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4DA27-C710-2883-7C9D-E180EB31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DEE8-34F6-47E9-95AF-00B61967F94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FCE33-CA40-48EA-0093-431D095A3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3CDEA-4193-E647-5C36-E1FEA8BB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9704-5B58-4084-918B-BB9EB5262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0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D71B-03E8-AC63-4A40-7E7E9C717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AE533-5D06-ECF9-0B01-4BF067AC9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34BD9-B734-3667-C04C-655AF338B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4DE59-CB59-AEEF-3A8D-0D74D18A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DEE8-34F6-47E9-95AF-00B61967F94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10C0C-E02C-E8A5-7CE9-9339BF05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39CC8-FDA2-59C0-B263-DFCEFA975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9704-5B58-4084-918B-BB9EB5262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2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7253-4287-6AA6-8450-68B49B21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67E9B-3929-C92B-D630-B77E20A3D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6E232-8D53-5C3A-9D5F-487C2FB06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0635B2-DE63-EFBF-879B-3DF1F1DF2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53FD99-0D09-36F3-54D6-E45F6EBC0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906952-EC6B-C416-DA17-EFA06E2B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DEE8-34F6-47E9-95AF-00B61967F94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3DBDBA-A5C6-DD89-6CD1-1269F12A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D8892-8657-B441-ADC4-C31F6542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9704-5B58-4084-918B-BB9EB5262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9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DC05A-1776-0FC9-6F69-2311C8E2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CD4C4-2732-1820-EF15-D5ACAF61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DEE8-34F6-47E9-95AF-00B61967F94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2AD2E-2B16-4682-CF0C-36A9CA033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F2AA6-AA08-AD8D-664F-C105C313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9704-5B58-4084-918B-BB9EB5262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8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62DF3-892A-9C29-D2A5-25618D04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DEE8-34F6-47E9-95AF-00B61967F94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6097B7-AE8A-2955-8189-B157C449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925B2-A41E-AC38-3442-BA646678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9704-5B58-4084-918B-BB9EB5262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7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EABBE-74B9-64F7-29DA-8998D621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30397-0ADE-E749-E0CD-B7E2F2C04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04ED1-177E-A423-395F-BB0BF6BFE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C651B-C7EB-38D4-289C-7597CB3E0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DEE8-34F6-47E9-95AF-00B61967F94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F4A12-233C-61BF-D4FE-6A4B22976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EAD1B-0576-4C7A-BE72-2FD2B523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9704-5B58-4084-918B-BB9EB5262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9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9337D-A0E3-922D-39A7-929524C08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83EB6D-730B-0232-AA37-70F041EBF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16AA9-05F4-14AA-96F6-087A7E5A2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95254-4179-A6B4-923C-A25B9033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DEE8-34F6-47E9-95AF-00B61967F94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4D069-8454-FF50-615D-C123D8AE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09962-B755-D023-61A1-14B923AD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9704-5B58-4084-918B-BB9EB5262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9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8C0CB0-CDFC-0B59-B3F3-839E4EB1E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E2614-3E31-1DC9-8284-50E6C15E5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00F9D-4BAF-EB22-DDCA-D2B69D1A5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8DEE8-34F6-47E9-95AF-00B61967F94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F45AB-93AB-EDDD-C97F-7068A57EE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B1F86-0480-B60B-2BFB-F064D2EF9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E9704-5B58-4084-918B-BB9EB5262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98D9-FEFB-3813-16B3-C79D331E06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 algebra </a:t>
            </a:r>
            <a:r>
              <a:rPr lang="en-US" dirty="0" err="1"/>
              <a:t>ch</a:t>
            </a:r>
            <a:r>
              <a:rPr lang="en-US" dirty="0"/>
              <a:t> 13 integral domains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AD86E-2F2C-87B5-A190-6026CDB99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0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B5405E-FDA6-11A1-F90A-596C66013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40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9882EA-8EB9-3990-F88A-ACFC09ED5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62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777DB8-AA7E-F742-D12B-DA127FCB9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7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A6BAD1-963A-B19D-9B47-2E9B79403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3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30788C-6139-D9E3-187F-7176C997B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39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2529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083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5048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Abstract algebra ch 13 integral domains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algebra ch 13 integral domains</dc:title>
  <dc:creator>Charles Seager</dc:creator>
  <cp:lastModifiedBy>Charles Seager</cp:lastModifiedBy>
  <cp:revision>1</cp:revision>
  <dcterms:created xsi:type="dcterms:W3CDTF">2023-09-05T23:34:32Z</dcterms:created>
  <dcterms:modified xsi:type="dcterms:W3CDTF">2023-09-05T23:39:21Z</dcterms:modified>
</cp:coreProperties>
</file>