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443C-0484-C6BA-19FA-F1D742505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84799-11D2-1927-8160-C87770C75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46086-FAB5-BC26-9351-1D18F92A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500-A06A-45BC-998D-805C068004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2839-7471-F33B-BD4A-DE37ED00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A30E-986D-270C-34FC-C188D3BD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9DFB-C4C1-4714-9432-D23C4BC8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4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3FDD-D6B5-AEAD-D7C4-574A4759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4B3C5-5CC8-4E7F-318B-B3D658687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C320E-1122-494A-3074-82FD2655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500-A06A-45BC-998D-805C068004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FD725-51A8-99D5-EBA2-D01BBC93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BCAC9-47C9-9D59-0542-4F085E2D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9DFB-C4C1-4714-9432-D23C4BC8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3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AF41F-1FFB-7FC6-0200-504388D2A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B5589-C354-3E1B-4292-115AE2C56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88EA1-CEFB-C327-B470-8471F0F3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500-A06A-45BC-998D-805C068004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0511-1B89-1220-A1C2-3DDF6E01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1404-A413-FF99-4B85-5DDE785B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9DFB-C4C1-4714-9432-D23C4BC8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2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A66-2AB3-7A0B-1CA1-CD0C6C76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FCD5-544D-6D38-8DA4-DBEF257B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9F1AA-96A6-1EE7-BE2F-B35874FF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500-A06A-45BC-998D-805C068004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27B4B-3681-2E69-57AA-68153F4E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2007C-D0C4-5735-C776-DA2F823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9DFB-C4C1-4714-9432-D23C4BC8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8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F698-E281-7B6E-98ED-2C177A4B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F021F-4232-6F90-DB36-3763D859A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9F2D-D6A1-ECC8-B289-873CF719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500-A06A-45BC-998D-805C068004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1721-3B98-1DAB-2C69-D8B3AE19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0FC2-D889-48E4-06B5-9C9FA984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9DFB-C4C1-4714-9432-D23C4BC8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8B30-53A5-A213-7DB3-59184912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7D54-5317-915F-6DCB-C64F48A49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2B79F-8A76-459A-1217-5871E7B97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332A8-3821-603D-B3A9-C6035591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500-A06A-45BC-998D-805C068004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6ECDE-EB53-ACD8-9602-FEE2138A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3E453-35C0-A893-25F1-D8204537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9DFB-C4C1-4714-9432-D23C4BC8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2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1A29-3C09-3EFC-FA48-9E47C3CA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3AF76-D047-8F98-58B7-C4BFDB5EB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4EC23-0EC8-EA83-765F-719E8397B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AC101-E11E-D367-AB2B-E5BA34972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B634C-8506-CB8B-D3BD-39565C220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AB476-EE7C-41F0-5AE6-E76FC655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500-A06A-45BC-998D-805C068004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EDE91-6959-67BC-B5E9-16F918A2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91D95-A682-57B3-6DF3-C4687BD2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9DFB-C4C1-4714-9432-D23C4BC8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6F10-99EB-B69A-D985-A618D832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0B9A1-6480-253D-3698-F8F01E03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500-A06A-45BC-998D-805C068004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88E42-5780-8C32-1FC4-F5C0C496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65C46-AE37-07AC-D5EE-7EEEFCD4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9DFB-C4C1-4714-9432-D23C4BC8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9705D-5D66-3EF1-D7DA-C7EAD2C6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500-A06A-45BC-998D-805C068004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E3FD7-D2D4-B208-C29B-5EE61735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DA8DE-5B47-9D48-8264-5BE21AD2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9DFB-C4C1-4714-9432-D23C4BC8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133A-BA51-25AC-6C9F-AB1F89F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E069-7204-1849-FB7B-22F6B2263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2ED4E-4AB0-C7C8-95FF-AF86C82A3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EE0C0-7C5B-0EDC-7F5F-471B043A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500-A06A-45BC-998D-805C068004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498F0-EDE1-F763-94A0-C6FBE5D2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06D16-B1F0-0946-1345-99F21E2E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9DFB-C4C1-4714-9432-D23C4BC8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D6D0-3A72-EC55-8A8C-73C026AE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217FA-14A0-7206-DF96-EA2A46626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AB305-3022-6643-488A-A7ABFA414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54657-6678-7F80-3073-B27FFD69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500-A06A-45BC-998D-805C068004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0B421-D77E-39AD-FA28-1EEB5CBD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1D4ED-7D98-4590-BAD6-9C57C37A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9DFB-C4C1-4714-9432-D23C4BC8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EB28B-D518-9940-03D2-285A1FC1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36623-5382-BB97-48D1-D7BE14F7C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22641-BBC8-4694-9F64-B5E89C40D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AE500-A06A-45BC-998D-805C068004F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DF17-FBFF-06F3-3C6C-62EB523F5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7E09-FB0C-A1A4-5DB2-F598E989A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9DFB-C4C1-4714-9432-D23C4BC87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D8D4-673B-B8FF-3B58-1078C3A1F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14 ideals and factor 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96C4D-E324-D1AC-5E0A-5A3DE6EC3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6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34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DBC2E-486D-811B-7C84-AE849693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5629E4-774E-BE83-4F58-EE5C3AB7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6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082C4-6BC2-24EE-7BEC-D470777D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8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58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87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81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61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73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Abstract algebra ch 14 ideals and factor 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14 ideals and factor rings</dc:title>
  <dc:creator>Charles Seager</dc:creator>
  <cp:lastModifiedBy>Charles Seager</cp:lastModifiedBy>
  <cp:revision>1</cp:revision>
  <dcterms:created xsi:type="dcterms:W3CDTF">2023-09-05T23:39:29Z</dcterms:created>
  <dcterms:modified xsi:type="dcterms:W3CDTF">2023-09-05T23:41:13Z</dcterms:modified>
</cp:coreProperties>
</file>