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6173-EAEB-E9D4-1BBC-16265AF21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2B003-81C5-A086-57D7-8A2CD713F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1CC06-F493-28F8-0412-CF6B7C23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4221-6408-4187-899B-7FBC0D89F21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167BA-4ABF-FBE7-8BC9-2CF41F87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72D5F-7F70-5C2B-4648-9CDEBF5A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E73-177F-43E5-A442-613AEBF1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8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880F-A2CB-7835-39A3-0C4E0BD1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947A4-F84D-DD84-5AB0-D1161FD80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E27B3-372F-6A0F-9B49-9A002A4C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4221-6408-4187-899B-7FBC0D89F21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9F075-86E9-B79F-223D-8964E005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1779F-8908-CE3A-5426-5D329572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E73-177F-43E5-A442-613AEBF1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1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93C08-2FFC-443A-44C7-FEAB79A08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14BE9-57E1-12FF-0232-D9DA84801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3A4A8-EA14-D1AE-26C2-B8B1598F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4221-6408-4187-899B-7FBC0D89F21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258ED-CE13-7080-7FF6-327FFADD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D57F5-7850-302B-89CB-5F07A5AA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E73-177F-43E5-A442-613AEBF1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6E8A0-B905-18AD-92BC-881AF80C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D3172-4577-EE05-4E7F-777C38C50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62E11-03F6-D6F5-9E96-417FA889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4221-6408-4187-899B-7FBC0D89F21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2C6C3-6038-6ED2-D342-AFCADD29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66170-CFB0-C87D-EBC0-A7123B02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E73-177F-43E5-A442-613AEBF1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7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2777-9F17-85BC-FC92-F564FA25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0BA4D-145D-AF42-E516-0FCD2B31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BD3FF-094C-B395-D12F-9034BAB0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4221-6408-4187-899B-7FBC0D89F21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E09B-BD3B-8220-C30D-799CAC81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83392-5062-74B7-2377-546AF016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E73-177F-43E5-A442-613AEBF1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7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4B84-390A-9FCF-392A-96156DD7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E2627-1480-9794-D13C-9DFDBEC9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58447-6199-72A2-C33E-6E63A53AD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35AC0-573D-C942-B9A9-7A6A363B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4221-6408-4187-899B-7FBC0D89F21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D38EC-1213-8936-FFC3-FD167055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716E9-A44B-D133-A864-2906F2ED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E73-177F-43E5-A442-613AEBF1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3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28C3-748B-9F5C-A493-9707FB03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C9E98-DAE9-7B05-4E13-193BDF504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F4F68-0330-48E8-8BDF-8DF5B7833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E0F5E-3BE3-4967-6A36-F30793084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91581-7B8B-2A3E-908A-A6E0B0E74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F05C4D-FFA0-7BDA-D4B0-299577D4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4221-6408-4187-899B-7FBC0D89F21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FFEB0-6D7D-0494-B603-DBC7D01E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C101E-9527-2EB7-DF57-46488555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E73-177F-43E5-A442-613AEBF1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2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2900-44B6-5A4D-F0C6-4E9717E2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96996-D429-07DB-7C23-BC44DA51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4221-6408-4187-899B-7FBC0D89F21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34EFC-387D-1CC8-0C33-8452B55B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73CB0-94DA-FBDC-EF9B-F64DCC69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E73-177F-43E5-A442-613AEBF1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03097-607B-6E85-A1AD-0C2EAAC9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4221-6408-4187-899B-7FBC0D89F21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EAA99-E588-AF00-A043-B4E68513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23447-1B4D-C83F-E6DD-40A445B9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E73-177F-43E5-A442-613AEBF1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7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CA34-FE94-94B7-836A-EC9E95B6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E43C-2D34-042C-962D-9F1B6267C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69BFD-BD41-4817-5BEC-D55D67C34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A40F5-8C73-7FFB-190F-71E08D98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4221-6408-4187-899B-7FBC0D89F21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08A15-F9A4-97A1-12ED-D31FEC2A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663F9-7490-863C-09C9-919B1056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E73-177F-43E5-A442-613AEBF1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1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D0E5-57DF-3187-B1AB-BFA8AEF5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D794F-5601-39E1-F1FB-DA8C2EF9E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CB0F3-1B5A-FB9B-3274-BDD5F66BE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97CEB-AD7F-C90E-FA2E-C236A356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4221-6408-4187-899B-7FBC0D89F21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11DFE-9B45-06BA-70F6-C655DEC5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55A98-E2DC-53BA-3012-44BE8AED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E73-177F-43E5-A442-613AEBF1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06A0D-8329-893C-D43C-370FC6B2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A04B5-4D5B-A05D-6A1A-79897A7E1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543AC-CDC3-1FEC-D96D-73AD942BC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4221-6408-4187-899B-7FBC0D89F21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3AD26-E249-8454-A3DF-91315D7A6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3200F-CAC3-27D8-A21C-236478321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FDE73-177F-43E5-A442-613AEBF1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9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A5F3-0148-67FF-2779-97E9313B62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algebra </a:t>
            </a:r>
            <a:r>
              <a:rPr lang="en-US" dirty="0" err="1"/>
              <a:t>ch</a:t>
            </a:r>
            <a:r>
              <a:rPr lang="en-US" dirty="0"/>
              <a:t> 15 ring homomorphisms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610C8-9F32-9B5C-08EF-247732FFA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2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8B4AE7-F426-64A2-B349-705945954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2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C65C00-37B8-227D-B4AB-47A30F99F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4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DDD513-DD58-2BEB-00B0-D13283D26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7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DAF2CB-607B-8899-6DE3-DDD54BA04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7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D7A6C5-E9BF-340E-1766-9BBECC384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0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8F8B75-1E1E-38B7-5AFE-514F11CD7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7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51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Abstract algebra ch 15 ring homomorphisms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 ch 15 ring homomorphisms</dc:title>
  <dc:creator>Charles Seager</dc:creator>
  <cp:lastModifiedBy>Charles Seager</cp:lastModifiedBy>
  <cp:revision>1</cp:revision>
  <dcterms:created xsi:type="dcterms:W3CDTF">2023-09-05T23:43:41Z</dcterms:created>
  <dcterms:modified xsi:type="dcterms:W3CDTF">2023-09-05T23:47:24Z</dcterms:modified>
</cp:coreProperties>
</file>