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AB2B-5B42-82CD-C8EE-C06D3B91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946FB-5F05-B965-68AF-E3BDCDD9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3F7B-8535-4A85-07F1-1E82F5BF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E6CC-12F5-21FE-98EE-69FE87B4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C73C-80C4-757F-2F3B-34D8112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D6E-CD27-4212-BD44-8319E930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CD132-67B9-BB96-05FC-6A39DB6D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2AFA-C743-9F75-F9CC-4FEACFB2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F9ED-192C-65CA-D6CC-3C92007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1C9A-21ED-6E8C-6341-B0BBB96D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D18D7-FEB7-C6EA-77C0-F52D7C938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AF09-DEE1-0348-73DB-6F87197D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65F3-CB98-95F8-0D88-6B8A5DF5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F74E-69D0-1316-27D5-1C04E1C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D9EB-8FE4-B64D-FB6C-1D93E82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A94-C803-7FA4-0A3A-5A45641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607C-9037-EA1C-8CA7-CA636453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6C06-CD29-13FA-95CE-37DF53F2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22C4-EBD0-37CC-BE42-E46A3139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89E4-DB10-6415-C039-50545B4C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1A37-D81C-6DBA-B9DD-E622CAC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8280-8C90-8B0A-0D8D-6AEDA9FF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23F2-54E7-0DE3-04B7-60EB8EFE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FD1F-0905-8B32-832E-0C10EDC0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6B20-3FE5-A5DE-B305-6A741F9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5904-1DB0-04F8-28AC-0FD62A82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430A-9185-BAC8-A6F3-5C4AA6FF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2EB0D-3118-591E-1910-83331089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6D2D-15C5-5C03-D869-45287FCC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6B603-4998-79E3-0B46-5487F2B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D13-313C-3311-7799-E83EC30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999C-5744-DB8B-33ED-BC34D04D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434F-CA01-0DFE-C3BA-EF3EADC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92FC-F95F-0A38-8B55-D917C30E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1E7DD-119E-90D7-5C04-37F0E40F1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D786-2714-3CEB-99CB-E8E6B1B5D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DEE6D-C85B-5C73-44E3-6D01F4BB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E9E10-1408-43B6-6F32-8EFC0137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B532-A043-1103-0941-B077D61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31B-2C21-17EA-1150-A88AAAFF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ABCC-FAC5-4994-4E9E-1F2462F7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EAF77-85DC-2191-DEC8-C3C6A1A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CCBC-57EE-D3CD-F7EF-47D8D14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AB3E5-0FC1-D599-CECE-09BA54A9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D7831-1825-E77B-A27F-0EC2AC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66D1-450B-051A-3811-5CBE5C97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2DF7-4D72-21B2-F620-75FC42EE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8575-CC71-3571-CA29-7FDA2979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F9685-54E2-2BC7-B32C-D68057B1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D8749-504F-9F72-A665-4344E566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CEFE-5314-0800-C039-F078EC2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531A-C7CA-262C-8328-5619B342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6808-CED8-3108-EBDC-3A3DCA6C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374D7-D530-5D73-9136-BB17B5B5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2BCB-639D-9D24-D55E-8CC0CB592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547A-E43E-31E4-325D-42B2103E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BFE5-748A-63BC-A803-A8B837D8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B4C3-68DF-5340-2800-9E8AD2BA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3C5D7-0147-0B1A-6553-3086A45F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DB1F-6448-A17F-61BA-6C35FA95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AD7-E447-85E0-15BF-1ED1FE32B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C4B8-8AC5-44A9-9CB8-2A97CCEB7E6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39F9-6A74-E300-DDDA-D337C8B6A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CA9F-0177-CAC3-AD5D-3A887DFBB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28F8-689A-4B1E-A008-D8136A83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A30C-B6CB-9517-CF8D-36F344E0C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16 polynomial 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CFC01-9C28-5CCC-6DEF-A2662B7C8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69875-0C04-79C1-3427-AA683545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D71BF-4741-84F8-19DD-E3227AC9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F109B-213F-3151-3D60-E838455B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1AEDD-D218-D230-8FF2-9692678D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BBF0C-6868-E3FD-B1C4-939D9DDA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BDDA4-CB24-000E-D147-DDD34E37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9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6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16 polynomial 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16 polynomial rings</dc:title>
  <dc:creator>Charles Seager</dc:creator>
  <cp:lastModifiedBy>Charles Seager</cp:lastModifiedBy>
  <cp:revision>1</cp:revision>
  <dcterms:created xsi:type="dcterms:W3CDTF">2023-09-05T23:50:05Z</dcterms:created>
  <dcterms:modified xsi:type="dcterms:W3CDTF">2023-09-05T23:53:25Z</dcterms:modified>
</cp:coreProperties>
</file>