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940D-231C-A9E6-0CEC-D7DCAF1D4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9E75E-C264-AB52-5B5E-75CD6B2E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4A21-F447-180C-898D-F0C8E94A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7CE6-6E3D-2052-8DFA-35A66257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9298-9D57-6A8D-1B32-97092AD1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AA60-B4F1-B625-751E-E71963B1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6160C-A0C2-5876-BCFC-750129EC8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282D-44F5-EA32-3658-083B8D92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74F5-09B9-D5EF-02DD-E4A51910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8AD00-10A3-DBB1-BCA4-8E196D0B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76516-5125-A222-5DCC-FBD05604F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3EB3B-F744-18B9-99E8-1C35D701C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B5C8-5AEA-93EB-9E64-56B9F7ED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E91D-0606-09CB-CA5B-394018ED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5625-A891-B807-8BF1-EF1CFA95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528-79B7-22B3-44D0-AD41FFC0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5491-0912-0A26-5599-29F3159A2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6097-7EA8-CC6C-E02D-8BF947A9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5B66-4F32-B794-37A2-842C540C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BC510-9922-BEB3-71FE-A24F1D6D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FDC0-43CB-B3CF-9A5B-766719BD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50E1-4471-EA3E-4CED-ABED9309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C49BD-E937-4304-69B7-18EED257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C399-B81C-ABA1-D1CA-13A36066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9286-EF96-72DF-5D15-72EAEC66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BC2B-90B0-6904-51F4-CF029210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D90F-6071-6296-CADD-29EDB2EEC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06834-7027-58BB-CAD3-430A6018C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5A9F-51D3-9D75-D800-7E0F3828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D5DF5-6B9F-E593-98D4-BDCA5496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10FBB-EF3E-6D2B-6228-3E2E23BD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4AF6-46FA-7F25-3778-03E9F53E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FF623-AAA5-4DFE-4CAA-CD22FB597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AA91A-F49A-865D-12D0-1C1EEB762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40A07-942C-3848-7202-A6C01393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5C446-070C-3151-E108-EA12C1A76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82B93-9BDD-4880-E099-526EE9C6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5159A-EE27-7683-B164-EF51562B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16B3-57DF-7D97-C6D9-AE6DDA1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791E-B437-7945-7600-929BA9F3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E5FB5-66BA-F59D-CCE9-E5317616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7B18D-2067-FA5D-2B2E-132D64F7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BDD06-7D61-3C1D-33D6-C4C95918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1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49884-6EE3-A6B9-FDEC-1567861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24F69-592D-A238-E8D0-468705BC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1B38-5936-50BB-ED1B-DB9B6AD0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0370-0E23-3074-988E-90D62C6F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CE4F-5D97-CA5D-0D3A-361A7645F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E8B89-C817-7580-B713-62D3592A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F085-F0FD-DC08-674F-5728EFAE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1DEDE-DD3D-D6A5-BB98-ED97C231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698F3-F37F-2851-AA60-98039126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F47F-3C6B-3390-D0E1-0075E3A3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0DBCD-20E1-DC2B-FA5B-434088B6F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66AC6-9655-7579-E6B7-2B5A78E8C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2E23-22BD-C172-C891-94C635F9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DFB5A-8A3A-42CD-F7B0-78EA648A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994C8-DA6D-EB65-7058-41134E2F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9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5C7F3-CF5F-0FE0-D91F-2AED5619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4FFA7-F184-807B-C76A-4D8C1E85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CD6B-1AB2-A96B-CD64-601BC348D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E39C-7A4C-4C42-8F79-426EB5E9EC7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5952-91D5-E651-253F-5FA5220B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D88CB-9E14-4036-E295-B06B898CA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9DBA-0E33-4C2D-8607-D6AAFBA8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FF35-60E1-F1C2-DFD1-566E8E87F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17 factorization of polynomials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BEBF1-F60F-0A2A-8402-5B0AFE7E6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3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49184-ABF8-B217-611C-B40E9FAA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3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D4E20-BF43-1154-D913-9DBF75FA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356A00-A9CC-9ADA-84E6-D66C6E97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8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9B67B-33F3-C47F-625E-01DC77E6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E6F6D-B376-11F8-118F-072A93B2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2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4FA0FB-209A-652A-B212-0E0AD6E0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4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79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Abstract algebra ch 17 factorization of polynomials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17 factorization of polynomials</dc:title>
  <dc:creator>Charles Seager</dc:creator>
  <cp:lastModifiedBy>Charles Seager</cp:lastModifiedBy>
  <cp:revision>1</cp:revision>
  <dcterms:created xsi:type="dcterms:W3CDTF">2023-09-05T23:56:06Z</dcterms:created>
  <dcterms:modified xsi:type="dcterms:W3CDTF">2023-09-05T23:59:20Z</dcterms:modified>
</cp:coreProperties>
</file>