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E74B-2C2D-9F65-D393-BB18FF95D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DC07F-8AD4-6677-B2AC-D1BF37A7F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F7E2A-B937-C7DF-944F-06303204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987F-A1F8-4C69-81ED-65ADFBF1E06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76C05-EF06-E21A-FCE7-F0254005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10E83-0A10-D631-6027-0AFBE2CF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7A1D-A431-4BA9-84B7-911FF6D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A2D6-DDA1-6694-26B2-94864378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32B56-1D2C-EE59-522B-79A5AB06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ACA3-FBE4-F252-400F-672CD59D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987F-A1F8-4C69-81ED-65ADFBF1E06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74DF8-8826-DCD7-FBFD-389620ED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642C4-D8D8-CA3C-6E53-10ED57EF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7A1D-A431-4BA9-84B7-911FF6D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3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C9226-8186-75D8-768C-8BC3381EC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F5E7C-15CE-3B27-D37E-7E109F373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6FF14-137F-592B-4654-9F802F88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987F-A1F8-4C69-81ED-65ADFBF1E06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B084D-1FF5-25BE-CC28-DD1D8136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9B6C9-8928-07CE-5211-278818EC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7A1D-A431-4BA9-84B7-911FF6D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6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0EF4-CA10-9927-FF2A-76109092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59FC9-7174-BC3E-8CB7-C03EAACCB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5D2EE-E17B-7B01-909B-9D57459C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987F-A1F8-4C69-81ED-65ADFBF1E06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4C23B-A203-8ADF-4B0E-C1FD1F48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C2F14-E146-FA91-2417-6D608BB6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7A1D-A431-4BA9-84B7-911FF6D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3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91CD-FE83-B949-C3D7-C2F3A2227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C07C5-C40E-8BF2-BCA9-EDF75A19F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F71F2-4B32-7664-9ED4-ABC8F9E7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987F-A1F8-4C69-81ED-65ADFBF1E06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E2962-C693-9BE8-B144-EE131E98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18B59-FA88-4AB2-917D-6DC54E4F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7A1D-A431-4BA9-84B7-911FF6D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4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6343-564D-BEDA-9312-82CB6B1D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30715-4489-A70A-DD68-6B15C9FA5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3912E-192A-C88B-1D0A-1B44E4193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6E5CB-105D-72CA-C1B4-36D3B314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987F-A1F8-4C69-81ED-65ADFBF1E06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2D6AC-A52E-212B-DCBA-40D6A76B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08470-F6A2-47A6-F819-03FDE1D4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7A1D-A431-4BA9-84B7-911FF6D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1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701F-5D00-FFD7-73E0-655FE88C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6D65D-0E3B-8C3D-8A9F-77CD2C6C1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B1280-5320-93DB-341E-947465022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E3A5-029A-4DD9-6D38-18B7516F3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8BC1A-1C5B-5855-9E2E-B3CF9BAD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D4AA3-1BA2-8957-F2C7-D7BCDFEE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987F-A1F8-4C69-81ED-65ADFBF1E06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7A60C-5E18-CD5B-354B-27A3DF76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0E3E0-65FD-E0EC-8C10-F20FFDAA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7A1D-A431-4BA9-84B7-911FF6D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8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82AB-9DC8-FBAE-EAFD-3851E8FA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CCDF2-E18F-0C38-DE63-061B8C47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987F-A1F8-4C69-81ED-65ADFBF1E06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3FF2D-4EB2-900F-C6AD-7EDDEC98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113BC-670D-319B-5B0C-52E20A09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7A1D-A431-4BA9-84B7-911FF6D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1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D2D63-7C8A-B097-76DD-B7865468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987F-A1F8-4C69-81ED-65ADFBF1E06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3774B-88FA-3A7A-18B2-91A5C173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F0DCA-9250-F63C-7714-22A059FB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7A1D-A431-4BA9-84B7-911FF6D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DC9C-0314-7FD4-1C04-B228456F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BE07F-D261-306D-E4AF-EE797F7C6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868E4-2956-6AAE-71E7-DD6648A4D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D094B-6EE2-D447-54CA-1ED2247F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987F-A1F8-4C69-81ED-65ADFBF1E06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B1A0D-06AE-AC13-7FB3-93617CCA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B52F5-96EF-6868-EE31-80474DE8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7A1D-A431-4BA9-84B7-911FF6D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675F-2097-A5AB-04E3-D62A7DB2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34967-9892-3ACB-DE91-886243627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9881E-BB75-6756-311D-6E4CC99B8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A60F9-1D19-7F63-AB4A-E7BF3ECC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987F-A1F8-4C69-81ED-65ADFBF1E06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FEC92-5065-A8DD-0AB9-6B94D8B2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75DA9-DB92-4958-A9D1-B630BEA5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7A1D-A431-4BA9-84B7-911FF6D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1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0F52C-448F-848D-AEDE-4AA6C39C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F7A02-4200-4507-4F15-308C1BD64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B3C7E-4BDA-5DD2-06F7-4E61E6C1F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987F-A1F8-4C69-81ED-65ADFBF1E06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7A0B5-588C-E76C-95EA-050F36DF9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D2BDD-3AE4-2B4C-F609-4B94D1DE8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7A1D-A431-4BA9-84B7-911FF6D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0333-86D6-C794-78C4-806BEB3E0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 algebra </a:t>
            </a:r>
            <a:r>
              <a:rPr lang="en-US" dirty="0" err="1"/>
              <a:t>ch</a:t>
            </a:r>
            <a:r>
              <a:rPr lang="en-US" dirty="0"/>
              <a:t> 18 divisibility in integral </a:t>
            </a:r>
            <a:r>
              <a:rPr lang="en-US" dirty="0" err="1"/>
              <a:t>domainns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23662-6899-A8A7-B66B-35C1EF480F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0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9B96AA-03F6-F2EC-544A-AFC792F6D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4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4BB15B-CAC3-0DAC-0880-11CD3825D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0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9D9899-CBAE-1931-2815-3AC00BDA6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4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16B76D-355C-9D9A-F7B1-FE97C728D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2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7BA805-9B58-48E8-63AE-94180F565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6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7A79D0-9A34-E071-1CF9-CBEFB2D13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68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82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Abstract algebra ch 18 divisibility in integral domainns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 ch 18 divisibility in integral domainns</dc:title>
  <dc:creator>Charles Seager</dc:creator>
  <cp:lastModifiedBy>Charles Seager</cp:lastModifiedBy>
  <cp:revision>1</cp:revision>
  <dcterms:created xsi:type="dcterms:W3CDTF">2023-09-06T00:01:26Z</dcterms:created>
  <dcterms:modified xsi:type="dcterms:W3CDTF">2023-09-06T00:05:03Z</dcterms:modified>
</cp:coreProperties>
</file>