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7715-471F-73C6-7920-D2D166E9D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84CC-F1CB-F0EA-8284-1CBE7FEF0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B7A9-101A-7DE7-1317-A7015D9B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A0CF-AA05-8878-D75B-958F2940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65DD9-F868-2975-7B1C-E3917267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AF64-CA79-88B1-95A4-432ECA65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DC722-9E01-BAA0-DD70-4F953507C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72C8-DCDC-DA14-562F-22977CF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97BD-6D27-A2A7-E1E8-6BB0390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10DA-492C-01A8-E16F-4972F4AA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DC2C-A2C3-1555-33C9-D5CBE11F9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6F01-A44B-5290-3D9E-DB8A5CE74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7B91-31FC-2F6E-6766-5E5D9548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9C71-2D8E-88FD-4892-0128948A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FA764-82E9-2B57-8BAD-5A273B76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8A3D-91C0-68FE-B515-613E1BE1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54C7-89EE-95A4-2F03-2728083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C13D-9EE0-E80E-4362-55E5FE51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9DA6-493B-C370-30C2-7430F6A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D57F-EF64-1232-7A4E-F9C20F2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73F6-D8DB-5EFB-763B-FD8BF850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00A29-7BD6-05D2-DB30-5685FFCC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05FC-EA4A-8A76-FB29-FD5111A2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5EBC-B105-E78B-3321-753D0CFB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176B-C021-5705-E74F-2E78AA69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E386-CA23-3329-64A5-2DC6C5AE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C5E9-3368-1993-C490-411F492CA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0ED0-6CDC-C140-64FF-C43A8998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F243A-E8B6-848E-F356-384D49B7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20383-A5B1-FFE3-F618-E51EEA3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BF72-F32C-0F5A-C6F1-F00A66D8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198-FC69-0CF4-D95C-603264BD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DA15E-ADAD-B99B-E5CA-95FCF7EB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61271-266A-C821-11CE-2F3DF494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FE22-1DD5-F221-D2C9-B2C10D400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5BC21-90AA-9939-C6AD-37ED72F43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342AB-7E0D-E91A-C0D3-E3106E0B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73ADB-C03D-B8C8-7C54-CB2D9AD9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DE43C-D4F2-5545-28BF-377D7A4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017E-9C88-845A-FC05-22CDA1A5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25E3A-6CC5-9BDA-C0C5-246AEB10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E0E5E-448B-C591-4BF2-ABEE1985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585AC-9EFE-5314-C77F-A111D466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FEACA-693E-DFE3-00AC-9C0CF518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97341-4DA3-C544-D4E8-6654C9E8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28483-D688-93EE-495B-A3FA8C65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8F9C-AA14-A845-423B-CBC09C4D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4B8D-3534-B75E-8CC1-77921C7C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100EE-9A7F-D3FF-1F2D-26D227AC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ED84-D016-0EF8-E1CA-B59F9A78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A0A56-F2B4-A290-CC09-1EA61A44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DEC3-3B42-103B-5AC7-5D72C43B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C97F-B750-C0A9-5F82-BD7E686B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A45C8-4ABE-5A46-F191-88864CD77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7E9E5-219F-0DE3-0FD8-B76588DF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E316-E065-DACD-C402-EC9B018C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02613-2197-5058-A595-FA007F52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9D94-D672-2794-89A5-0D8FFCCC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1A448-F084-F048-0C86-5048855C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5564-34B8-5429-E629-64E7435A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0129-58F4-20C2-6690-2E1ADC744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69BD-052D-4AED-9569-8C3A098CF41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7B3E-B524-162F-97DB-974863F5A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14A66-AB05-29A0-96A2-FD18A815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CC84-6A4B-49B0-A333-35925D1C6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6810-3B03-93EF-C939-0A9D830FD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19 vector 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5AD80-CD8E-CA30-FE26-2E65AE213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3596B-FEC5-E12E-3112-6C6E7A0D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5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4E74B-A033-35BE-28EA-3879FA11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4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21A26-9F3C-7DAD-CEC7-81F94D1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C67D5-9B03-2165-FE9C-175C1980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6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1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46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71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19 vector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19 vector spaces</dc:title>
  <dc:creator>Charles Seager</dc:creator>
  <cp:lastModifiedBy>Charles Seager</cp:lastModifiedBy>
  <cp:revision>1</cp:revision>
  <dcterms:created xsi:type="dcterms:W3CDTF">2023-09-06T00:05:15Z</dcterms:created>
  <dcterms:modified xsi:type="dcterms:W3CDTF">2023-09-06T00:12:16Z</dcterms:modified>
</cp:coreProperties>
</file>