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A1EA-73E8-4CBF-0EAC-681F17276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F8539-969D-AD42-28FA-B04910611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5D84-2714-A991-16A9-BC295FB9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6263-1168-4ADD-93B4-AA951918D4E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21A17-0FBB-4AFB-0F14-C52006D5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CA21-35B0-90DB-14C6-9A9A0902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1148-5B8C-42BD-BF17-CA50B92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4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D81F-570D-7169-23E1-BED6A339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AB389-B64B-65A2-25FC-6A8168F7B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A1CA8-0E67-1E8D-C94F-D8D27A52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6263-1168-4ADD-93B4-AA951918D4E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80F9-7948-582B-4F20-9CD93677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C452-B58E-EE07-A963-51EA61A2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1148-5B8C-42BD-BF17-CA50B92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8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079A2-7EB1-E0F8-2A4B-75E43BE9B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0D137-778D-3543-1364-E2808C071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F776-ABD3-04CD-2509-65BFC54E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6263-1168-4ADD-93B4-AA951918D4E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5B68-9969-4A3B-F879-25BD423A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D50B-C0B6-F10D-E973-429850B1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1148-5B8C-42BD-BF17-CA50B92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5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04FF-C016-B5B4-6270-34849C99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F0E2-E72E-5C37-06C3-2A877F43E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F5FD3-33C0-D34B-AA35-F758AA50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6263-1168-4ADD-93B4-AA951918D4E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8DFA7-8E00-59E6-DB80-75FB850A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7B0D-ABBD-FA42-0FF7-ED7DC3B2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1148-5B8C-42BD-BF17-CA50B92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6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3DDD-4ABC-F232-1A21-D58D47E1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FCC7A-431E-8C53-89E9-B3517323B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096EE-BEA9-E454-A8CA-2994AD83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6263-1168-4ADD-93B4-AA951918D4E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874E6-6B50-EEF0-5FB2-5B54E930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5350-20E7-C93F-7AF6-AEA842CE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1148-5B8C-42BD-BF17-CA50B92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9C24-13BD-EA9E-9C18-EA821931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29BF-8C01-C3E9-34DB-75B6A0889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E42F9-8AE3-7723-DA77-2B6D6007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82FB0-7314-8030-AB73-0A903C43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6263-1168-4ADD-93B4-AA951918D4E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3FEDF-9B3B-4C98-D198-28434E01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DD387-BDBA-F1EB-645C-DCF7678A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1148-5B8C-42BD-BF17-CA50B92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37E3-8B0C-B354-7C5D-B7C805EA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269CF-1675-B452-EF9E-43167AD8B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EDBBA-4FBB-42C4-121F-3478A5A24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C44D7-C84A-A9A1-3425-493923A30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E39D8-6058-2C8E-B340-4D726306C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E9C2C-DA04-056D-F969-A451D440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6263-1168-4ADD-93B4-AA951918D4E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ED293-4BD7-9BCC-F20D-606BA099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1104C-234E-950A-7A6F-844395ED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1148-5B8C-42BD-BF17-CA50B92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BB1F-E3C8-F895-0BD5-DB652007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0C515-8373-DFE9-1AD2-651606D8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6263-1168-4ADD-93B4-AA951918D4E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018D2-1E5C-ACFE-71CD-DE2E27C0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238A5-5A17-8F9B-9725-7CD5207B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1148-5B8C-42BD-BF17-CA50B92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1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1B60F-4FA7-CB4D-2C87-AE7B390E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6263-1168-4ADD-93B4-AA951918D4E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FA18B-EA95-FCCA-353E-9739C17D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F466E-F9F6-8459-F108-FC29EA90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1148-5B8C-42BD-BF17-CA50B92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6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7E94-8424-B553-1F78-BC1483B5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A236-212C-D3A1-AF27-A36E444B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43C13-D86A-2AA1-BFAA-946CB402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3746B-72A3-A52F-EB5C-F32B7248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6263-1168-4ADD-93B4-AA951918D4E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60FE-0C59-3475-16CB-EB66D934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6A05B-2244-1606-B1F2-1895CE02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1148-5B8C-42BD-BF17-CA50B92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7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322A-14FA-B5FA-06FF-1668C1E7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C1B27-3298-0B5B-CAF7-8B3C6629A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C2847-EB96-E513-CF97-4F71B7037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093A-2513-EE1E-2C5A-526B380A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6263-1168-4ADD-93B4-AA951918D4E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EE1C0-2328-2B29-F4B4-9D16A7D6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87EA9-419F-FA3D-3645-0A8EADB0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1148-5B8C-42BD-BF17-CA50B92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5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7D032-2429-B0BD-AA4C-D27112B7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588F8-CEBA-5DB7-0AF1-85C5E2EC3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91DE1-01F3-FA97-B389-E0D49A6CE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96263-1168-4ADD-93B4-AA951918D4E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991EF-E4A8-A889-AF6D-806B06858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B741E-868F-3346-4B64-EC42F6D5D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1148-5B8C-42BD-BF17-CA50B92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5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58CF-B3DD-F8D0-CF82-051D3F9D1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20 </a:t>
            </a:r>
            <a:r>
              <a:rPr lang="en-US"/>
              <a:t>extension fields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36258-50B1-6BDA-BEF0-2926FD062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0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7DBB1-498B-B3E4-9CEE-6CA23027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38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9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80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13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85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50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23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34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38F127-E26D-D71E-C19A-F0A67101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4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93CF1E-0D43-FAFB-4CAE-3828408E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2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80EB3-A884-9D63-32CD-A323DA639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5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9001B-1468-E45B-3A87-BBA81EFD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9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C79ED6-D208-E2E1-7194-FCCF5F79E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0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6FCC09-3EEE-BDBB-863F-E28EB687B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3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6D351-B016-2EF0-2FEB-1A296FF23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3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3A619-DDBF-7EEB-B4BE-97FF4452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8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Abstract algebra ch 20 extension fields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21 algebraic extensions</dc:title>
  <dc:creator>Charles Seager</dc:creator>
  <cp:lastModifiedBy>Charles Seager</cp:lastModifiedBy>
  <cp:revision>2</cp:revision>
  <dcterms:created xsi:type="dcterms:W3CDTF">2023-09-06T00:14:42Z</dcterms:created>
  <dcterms:modified xsi:type="dcterms:W3CDTF">2023-09-06T00:21:25Z</dcterms:modified>
</cp:coreProperties>
</file>