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16DC-43F0-E763-E29F-126ACD7E2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9DE04-D459-A7AC-A0CE-3CBF9731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466A-B495-6B82-8B7F-6C750CFC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6713-F3BD-CE9B-C1A0-0D6CAAE7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33F3-AC8D-FB46-83EC-DD05FDF7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656-BA78-9100-20E6-9182146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3D788-43E7-6A7A-81B4-96BC8C68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2277-154C-AD13-2036-76FDC071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DD99-AF49-197B-66CF-915EAB6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34AF-CBA9-BB7C-1EA7-E31CDA9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27052-1B85-620C-BB2E-CFF2AAD5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25129-7789-0864-0B84-67E5E76F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76FA-0A10-82F3-2ACC-03FED0CE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FC30-3C19-B42A-B164-68C6F43F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F453-C8B2-FD30-CF78-3460E3A4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18B-715F-FDAD-4073-1EBE4AD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E2EB-FACB-9FA0-BEBA-6378EB59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6C59-6DB6-5F41-3A6D-6DCC609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D13A-60F6-BAD2-C8D6-5BB61454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25E8-77A5-D773-E9E0-0CCB095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4F40-EA7E-A44B-C6A1-F22527F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A22F3-20D2-EF38-27B3-00362121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CADA-BD3A-1AB7-4822-3B627C49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F1D9-5B0C-049E-EAA2-81F91E5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7E0-41F9-CFB7-F026-A88EEC8D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715B-D44E-04E2-6E7E-985A38B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4AE2-DA41-D358-6B4D-F1EA34F26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59E22-2D62-9067-1F02-DCD30172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2F27-A6B5-5484-7BC1-EB151255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000D-C3E4-C82B-298E-965EA610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EB29-E7E9-1504-777C-CF8CD4EE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8771-5F11-622A-5455-27681E20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B10EA-B23E-9818-A651-53ED7A12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7ABD-E3F8-7132-EFC5-E2D2A41F1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15C2F-D445-66EB-8BBC-769C3998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BDAD4-86BF-F010-EAA5-C796D3AD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587D-9691-F59D-584A-CDB42FA3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66639-3467-EC6A-56CF-AD7F1256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F3C31-A527-6105-0053-B4590154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B36-D523-4960-0942-1F39854F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A334E-FEAD-E751-32AD-1B303E8B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5501B-18C3-C892-808A-EF7F819B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54045-9E2A-62E3-90D7-2E0660E3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9C6E-ECBE-7B93-4052-97DE5E5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29A1A-2FFB-02B7-EF19-3B9BA70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B2BC-3B8A-D9F8-DC4A-3A1174C0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90A1-5029-777C-4EFF-D32C0B68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E144-253B-493D-F379-4797335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5807-CEB7-C777-9231-89753C62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E36D-BA29-0240-C17D-1E172814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86D3A-BBBD-857C-ADB0-BCDA11DC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E003-852D-56CE-CE82-9E04132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EEC6-9642-7E64-6A47-78C503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C2F6-13D9-E720-F8A1-B07458724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A6D66-72D3-9C31-A7E3-A5F221C9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7222-4AB7-6A5E-CB06-2ED2FAB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0407-FE79-400F-A612-A50A2DFF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05C2-E394-02A6-F0A4-76DB7405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7A7A-E3C9-6EB0-6D03-FB0C99D2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B302-7E3D-0C0B-2DA9-ADC4EC6F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0F6D-E280-0A8F-434C-F1C5960F6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5F42-0C6C-4A1D-9DD3-1C022C1D22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9841-E5C3-8BA7-27B6-BBBF89E10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1A66-D5FE-1C64-6E34-2AB15472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87D3-450A-498C-927F-DBC7D260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C691-EE5D-3C95-FE7A-BE7AD4894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21 algebraic 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9E530-7B0E-9D1F-2289-DB723753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677EB-2618-7D04-B67C-40A5E2FD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08EC7-4EF0-1D98-5A68-B7EBDEE6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EB828-4C65-D74E-7047-D1AFCD1E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C1E89-7FE1-2870-46EB-D2A05209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A75BF-E7EA-E36B-0460-438FD8B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78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01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52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21 algebraic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21 algebraic extensions</dc:title>
  <dc:creator>Charles Seager</dc:creator>
  <cp:lastModifiedBy>Charles Seager</cp:lastModifiedBy>
  <cp:revision>1</cp:revision>
  <dcterms:created xsi:type="dcterms:W3CDTF">2023-09-06T00:21:40Z</dcterms:created>
  <dcterms:modified xsi:type="dcterms:W3CDTF">2023-09-06T00:28:57Z</dcterms:modified>
</cp:coreProperties>
</file>