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3BC5-4D60-10D1-488D-5ECF4C1C4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D62B-4390-8DCA-C6E1-6FFFEF83A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A6A64-39C6-85AB-A97E-04DE040E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A2D3-380D-D1D7-6538-F3E64453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BF58-63EC-C9E0-C570-97C3B73A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4A68-3F36-78CB-EF3E-244E4A91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1BD1D-B725-0C86-8C7C-FBE9D92F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90B3-4531-146D-97A0-F61CA7C6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330C-B215-279F-4BDD-746144DB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EB0D-79ED-F186-3B03-7326327A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0E28B-815A-C3F7-7E55-DE830206A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374EF-F090-ADA4-41D2-78933114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C085-2121-F58B-0F1E-4F6C88E3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4870-2172-3A3F-6489-4F3FFB4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80C55-C18B-B79C-0BC2-72D06598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0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0E0-912D-09C9-1DF4-0CEE399D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4ACB-81F3-8931-9734-A6680E6B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BA81-2194-C7AB-0C63-3371CF8F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09B7-0CF1-4A02-49FB-49B91591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654E-505C-D73A-C677-CA7736E0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E99D-5875-990A-87CF-5B23C699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CB872-9715-4640-805A-BD113E66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93B-0329-BA0C-950D-1221F2E2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E71BB-38BF-FA80-052A-56B5496F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9A2C-81F6-954F-6160-2AAEF801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A520-8DAB-E492-E915-310DB87C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8206-BC30-7639-CAC4-8AEEDD8AA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7BFA2-8C13-D946-F635-397D27B6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D98F-0B9A-608E-1FCF-6FBFF7F8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046A3-E6EC-7657-60AC-3AD0388B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886B4-2DBC-7C20-257E-C1B9D17D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1633-3805-7D57-BD22-EF10C090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C0768-0582-629E-682D-3729C1388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E001E-E84E-3CE9-862A-958340E7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1457B-2652-2CD4-818A-FA689DBBF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E31FF-4FEF-331F-D2EA-B1ED6A4C6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5D84B-5A56-0EB4-6BA8-851DEA09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C776-638B-90B0-8601-69AD8D18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2B21D-9A07-972C-3E78-BEC61016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2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A984-F280-E14A-A10B-BCD78A8B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0AACF-B7A0-168B-0FDD-A8D8AD4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19D8F-766D-ADFB-1591-D798AA3B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04E86-E2EC-3EE8-C4E0-09949A6D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3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21D55-FDC9-B954-9350-3E44DCED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6A4D8-DE1C-60C5-3479-FBDBF4B8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24EF6-EF5D-3343-79D4-E5AE0515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807-6844-946F-2B57-3365D466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CBD2-1384-9F73-C54A-80E147F7E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5FD8F-2ABE-1AB0-CCC3-F947FC669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E490A-35BB-DECD-7EAC-A73AE88E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E092-347B-CEF1-5182-7FB7C502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3F735-C671-9E59-00E8-55880AA3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3230-D283-CA09-1D00-BCC79E10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04E83-EF50-CB28-41EA-186CFD9D7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B7747-C5A3-A104-A2D7-7417A06B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5C9C4-B0CE-FF81-B44C-F7E87CF2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57A5-E85F-AC3E-B4AD-16C26D3E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B668B-F601-E9A6-2DB4-09409137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56036-5771-E27B-91AC-47DE6A0C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CB9E5-C59F-8DD8-1DE7-A6B2E7B6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2BF06-CF52-F19A-013D-BF5A89F7D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807C-EE39-4F83-8430-AF7A8FC535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B6F29-40D1-541D-C823-C35E799F0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1AEF8-E18A-6E5E-AEC6-E20D00F83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19A0-69D0-4BAB-92CA-F06B2EF1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D122-6CE4-05EA-4B3A-845F2F348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22 finite 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C418A-5383-E1D6-77E6-5372587FB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736AD-418D-D33D-70E6-FC68E47A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4A22A-2E6D-99F3-78F9-F81D9E5C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1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0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1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40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83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21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Abstract algebra ch 22 finite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22 finite fields</dc:title>
  <dc:creator>Charles Seager</dc:creator>
  <cp:lastModifiedBy>Charles Seager</cp:lastModifiedBy>
  <cp:revision>1</cp:revision>
  <dcterms:created xsi:type="dcterms:W3CDTF">2023-09-06T00:29:07Z</dcterms:created>
  <dcterms:modified xsi:type="dcterms:W3CDTF">2023-09-06T00:30:32Z</dcterms:modified>
</cp:coreProperties>
</file>