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A9DA-28E1-D666-551C-0E16EA93E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9AC89-5820-328D-96D3-5055584CA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C2B94-72EB-9AD7-C448-76DE720D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5EF1-BE90-4484-89EA-DE9EF20E9C6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90229-AFEA-A55F-8361-5723F8882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22333-1C92-C5D2-9FD5-75197A96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4FF1-0FDC-493F-B745-6AEB60D3D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9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309B-F77F-BC71-2426-0D052C62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5CD7-7433-1E00-A44A-D6B25C633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E7C28-02D6-6C2A-7BEA-A3792C87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5EF1-BE90-4484-89EA-DE9EF20E9C6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1154C-3B67-030D-8DC9-BB71351D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D724F-20BF-8896-1551-EE532C3F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4FF1-0FDC-493F-B745-6AEB60D3D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86ABDA-7D83-2FF0-6042-E02F243A1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F057A-6780-E096-5D0A-E17196ABC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79EEF-A6F6-2A80-DE9C-6BEACCAA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5EF1-BE90-4484-89EA-DE9EF20E9C6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1DCEE-7B2D-C8C7-C106-6FC76EB6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6C3EC-0B22-2590-EC52-082EBD32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4FF1-0FDC-493F-B745-6AEB60D3D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1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3487-A78D-0E1B-C4C2-7B64056E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4278-10A1-91B8-4953-C9CEB0AB6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9351B-E6CB-AB8C-0A86-6C301574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5EF1-BE90-4484-89EA-DE9EF20E9C6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A4979-2C31-8D2B-AEB7-85EAC3C7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956B1-8B08-5F34-A34B-51E5B8F0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4FF1-0FDC-493F-B745-6AEB60D3D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9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A50E-9EE7-A9B5-4ECE-F7E604378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79669-8A90-21BA-7D71-FE095E47F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FAC64-5676-4966-F66E-8415D791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5EF1-BE90-4484-89EA-DE9EF20E9C6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12280-BDE8-D6B6-86AB-581981249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618DA-B22C-7498-639C-30BE8F2E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4FF1-0FDC-493F-B745-6AEB60D3D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3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EE7D-8037-05BE-F041-FC0C39A1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8EB8F-F7A8-4F63-432E-8FF52E2AD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99FB1-194B-A525-DBB0-1160317B9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EE5A7-AA61-FD46-AAB5-27A18C7C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5EF1-BE90-4484-89EA-DE9EF20E9C6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3225E-BF00-A3DD-CF8C-6D638CE2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D9F8E-D3CC-1AC0-6A05-7F12B644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4FF1-0FDC-493F-B745-6AEB60D3D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2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9B7C-B9F0-55E8-8262-C2751051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47BDD-94A3-D52B-2DE4-D95EE0F12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47B42-F5C8-8D5F-D313-D0AA9B038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C0C80-6ABE-5BB2-FBDA-14F604E22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2C83D3-EDC7-79D5-E31E-FEE094DA1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B3116-34E1-2FBC-B030-E7B971EB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5EF1-BE90-4484-89EA-DE9EF20E9C6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A80F-89C1-361C-CB1D-B0EC302B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5E620-CA1B-FA4A-0D63-B36AEBAB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4FF1-0FDC-493F-B745-6AEB60D3D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2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0CFE-099A-194E-7B48-705FA49C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ED545-85BE-28D9-B38E-90F68F80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5EF1-BE90-4484-89EA-DE9EF20E9C6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3E099-B4B6-F245-80F4-363404D8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44460-6FCD-811E-62A3-D69D387C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4FF1-0FDC-493F-B745-6AEB60D3D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803D63-A984-42E6-668C-636EAE54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5EF1-BE90-4484-89EA-DE9EF20E9C6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B9B82-BBBF-D7A4-CA08-DFB8AC72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F9FFF-9CD5-6CA3-CDEE-0FADBBAF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4FF1-0FDC-493F-B745-6AEB60D3D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4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32FEA-FDDF-0F54-074B-D64578D5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EF105-E2A5-CC78-0056-D43F4870C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2CE56-6344-038E-81BA-E319CBE0B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B523B-8E14-0BAC-6A1F-293A6D4D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5EF1-BE90-4484-89EA-DE9EF20E9C6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49298-1A7A-716A-FD22-C0208A47F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16F25-E8EE-AE65-CB54-2B627C18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4FF1-0FDC-493F-B745-6AEB60D3D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0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9E6E-E5B5-2DF0-235E-0251627D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63625-16E4-C1A5-90DF-237F10EFC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5BA2F-E6E8-C1B3-0D9F-176FF0592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74873-362D-9324-BBF6-B1F26A71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5EF1-BE90-4484-89EA-DE9EF20E9C6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4E1EF-0C41-1A4E-609A-936F209A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E649A-64A0-257A-9260-9A0297AB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4FF1-0FDC-493F-B745-6AEB60D3D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3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C2915B-D985-0B41-0494-714EF990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F0497-F570-B3A1-05C2-5BA6BFCD8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59780-0131-E05E-5484-3F1D721A3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35EF1-BE90-4484-89EA-DE9EF20E9C6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03811-BA03-5A1F-E89B-EC7B451F5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5659-99C0-FBBB-F998-41AA9DE59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64FF1-0FDC-493F-B745-6AEB60D3D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2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FD12-154A-CCF5-FFBD-57F549AFA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 algebra </a:t>
            </a:r>
            <a:r>
              <a:rPr lang="en-US" dirty="0" err="1"/>
              <a:t>ch</a:t>
            </a:r>
            <a:r>
              <a:rPr lang="en-US" dirty="0"/>
              <a:t> 24 </a:t>
            </a:r>
            <a:r>
              <a:rPr lang="en-US" dirty="0" err="1"/>
              <a:t>sylow</a:t>
            </a:r>
            <a:r>
              <a:rPr lang="en-US" dirty="0"/>
              <a:t> theorems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A213E-EA2B-7585-9ED0-20BE2B12E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33DA68-C2E3-6CCD-4D66-8102335CA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49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68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04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59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BA2037-9F46-4986-B44B-A7A8D73D1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7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6E5511-A1D5-2501-01AE-12974DC19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0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391A4A-ECCF-5C1B-5EEC-EA5495374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14FC15-6992-C5AE-FE49-49C80D020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8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C35C86-9EFF-907C-A6AF-D6CCABC9B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5C197A-F5AB-69EC-C0BC-C40FA949E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6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021E05-F60E-C3E9-4FA5-DF23E02AB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14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F1BF4D-6870-F43D-65E9-D8E92CFBA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7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Abstract algebra ch 24 sylow theorems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algebra ch 24 sylow theorems</dc:title>
  <dc:creator>Charles Seager</dc:creator>
  <cp:lastModifiedBy>Charles Seager</cp:lastModifiedBy>
  <cp:revision>1</cp:revision>
  <dcterms:created xsi:type="dcterms:W3CDTF">2023-09-06T00:31:49Z</dcterms:created>
  <dcterms:modified xsi:type="dcterms:W3CDTF">2023-09-06T00:37:31Z</dcterms:modified>
</cp:coreProperties>
</file>