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6022-3978-1740-D4CB-C9F6A4D3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9CD7-81BA-F353-49D3-1A1C7C13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5A60-8A2D-B1D2-995A-040EB75C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A0C4-0459-22B4-9338-B561C4C6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375D-1170-7D10-C815-2431CDA9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47FE-B375-4D24-352A-4FA74B43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F84B-3FE7-3627-F172-C9D9F434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129F-BBD1-A853-9BEE-CBC590A0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1901-3090-4550-FED6-9FE31DCC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BB24-1241-DB54-3849-260ADCB2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D81A2-A2D9-0D1F-4E7B-8274A2D78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4737C-F48F-D475-C398-ECB1F82F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15FB-E403-0441-C422-0914736B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642B-888B-D465-1C08-F2FC6D40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E2E2-C669-8DB0-E5A1-1670F73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1269-B76A-08AB-9528-6CF7AFE5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0232-92BF-AA16-AC9C-C3D890F5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F40A-9B08-DAA4-24DA-1BFFD549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ACE7-F539-15F6-7767-9CE2E0E9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C5D-A958-87AE-60BB-473A355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63EF-EAB7-FB00-0EF3-BACCF7D9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3688-A766-CB25-FC22-E3DB6298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8B42-4F53-0335-B1BE-762F1F57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DF1E-BBB1-312B-1074-620CDCB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E546-6B5B-3D3C-BAB3-11D0476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E2BA-F88F-39D0-DA2D-D206C4F9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C06E-481C-8CDB-B98A-8E04AE54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0BC7B-FB78-A322-4E71-F9597A6A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26ABA-6910-B105-424C-58CD6380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EAE-F030-A172-A5A3-1785119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8CD69-5BBD-C2B0-DD5D-CF614A00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5E80-7D3C-5727-3B41-8916FAE8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A2EBB-EE4B-2D8C-B66D-941D26F6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205F-0AA5-E454-85A6-73A91D95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F9BD4-2DF9-427A-BF6D-A8976BB16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150C4-8898-9EDC-BBFD-C86A20047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884AB-D19C-7CAB-E9E4-43999E9F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F5B2-3C1E-54A1-D6C7-F4DE22AD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8A599-8372-3AE3-A7AD-60DCC193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AAB8-7D63-7ADC-2DE8-0CC5F245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C64E4-30B1-64CF-F84D-E328263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508C-3424-8641-6835-B8454728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4E9B-523E-EFA2-6B52-068E6DCB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13600-662E-6FD6-F8AC-7FFF4E49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EB648-AE2F-B37C-5A22-6B82E81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EB03-E1F8-E602-0E94-F79611B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7A73-A311-14F4-F718-E98D267B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3F4E-81A5-D1B8-C70D-92FD945E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BE19-AD21-26C8-14C9-4120AF7E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4BA6-B523-46ED-A6A5-9A982C49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CBE1A-194D-ACCB-F01F-7441A79D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591F-A6FC-0CFF-F79A-B992F22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AF14-A4DE-965B-005B-15ACFEC3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4019-BFFF-ECD1-D5AF-F37273E69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21E1-F1EB-A3BC-7E39-8E5F7CEA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0D73-71E6-E748-413E-83810F4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C275-9AE7-AF5B-A636-CDC0116C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7E13-78A3-13F9-EA13-9D3D45C4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1F09D-8387-3299-2B78-4B4A9EEA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9BC5-932C-F35E-7373-041FF6F5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90F4-D1FF-9936-4B76-F2820F3C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52AF-763E-4888-8D5F-289B819CAA76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29AB-C33B-D087-081C-E1D856BF2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1C22-4E01-4C01-59B2-5F5EA6CFA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7093-803D-43D6-A53D-45B1F7958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4BD6-677B-9FB0-3810-2B03ED861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25 finite simple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0599-327A-BAE1-BE5B-458C029E5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5DA88-3350-7972-61F8-7A48B96C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AD8FA-3E08-5697-F08B-79620C32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A1264-EB5B-DC4C-8780-AC158CE1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83BD8-052D-15EB-F311-D1D874F9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Abstract algebra ch 25 finite simple groups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25 finite simple groups</dc:title>
  <dc:creator>Charles Seager</dc:creator>
  <cp:lastModifiedBy>Charles Seager</cp:lastModifiedBy>
  <cp:revision>1</cp:revision>
  <dcterms:created xsi:type="dcterms:W3CDTF">2023-09-07T00:13:23Z</dcterms:created>
  <dcterms:modified xsi:type="dcterms:W3CDTF">2023-09-07T00:20:07Z</dcterms:modified>
</cp:coreProperties>
</file>