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8D50-B5B2-D5F2-542D-8648AC0E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83B53-53B0-55B3-AD8A-E54859B4B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AF3D-CA8E-780E-CDD7-8E44B3FA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68FD-2B73-7CD3-C1BB-6A78B859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64CBB-A896-C03D-E4BE-A164CF26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31C5-A150-6B6F-1437-725D9012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A0923-2A06-4FAB-5EA2-9E13C129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E657-B827-EC21-FB1B-463168EB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DE26-6E4B-2F48-4346-360CA479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E353-5DE7-E353-8048-B643D48A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86635-4209-8A35-7D55-0ECA37B55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1970-3DD9-AE39-7BED-62627829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8E42-9C73-0CFA-A321-AA17EA6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5E6E-89CB-6B2E-3DC9-292DBCF4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EBD6-AE02-38B6-538D-0D4DB10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A31-4045-A928-6A7C-56AFFB86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9173-1484-E03E-C278-27865A26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4F9D-0650-ED48-2025-EA2E523A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F541-9DE2-198F-729B-796EC89A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7845-CB59-8F1A-F4AA-C3F8C7FD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2C3C-9B7E-54DB-5E3F-E550DF36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2467-83D0-F3D1-35F1-062D2E66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4DAC-824A-0C5F-434B-CF6AC1DE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0E3E-4CD9-F9FB-6FD3-1FC94B8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52B3-0C3A-83E4-9B9E-ECBD3588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2F2-A2A1-DFFF-A73D-7729008F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1440-2F3B-5CA5-BDCD-F6984B5FF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81A7C-06AB-FD27-05A3-7D3AF6CC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45DD5-8D67-DF6F-99B4-EB486376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4168-B6AA-6DE0-00AD-F88701ED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EBCC-464B-7597-5B0F-DCF772C5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5131-1072-8DF1-FB50-FD572C22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1615-49C9-5D1B-9E7A-11F58109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0CCD8-B060-D3A2-3300-1665E3D5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42C5-426B-EA45-7ADE-7DB88A89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755C-8B27-F9D9-78CF-199A9BF09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B00CC-41F4-F2E9-18BE-A46DD3E8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03CF1-825E-8B46-BD3B-A99BDDDA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15AE8-76C2-9C26-BE88-889EFF30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D292-8E66-B246-D7EF-BB24AC12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8C4B0-985B-BB5B-9499-39F31BBA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C5C78-A889-3817-598A-8D0A3A09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0114-11C4-24F0-281E-473D7400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5EEF-4EEA-F673-0923-3DC3EC0C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F5EC5-D255-5BA3-0040-F83AF681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951C4-1DDF-9946-07D7-8E2F4FD9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DE52-D318-3314-009F-DACF75CD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B759-3B31-2D51-D3B0-1463A8C7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90421-597C-F3C7-101F-88111FC3E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28C5-07A0-A887-BA81-97C203EC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83853-AC1B-0BCD-E4B1-39560652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7289-FDE6-0D31-4DC4-41571CD2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5E1F-3E9A-9571-07CC-AE557B7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23806-6993-167A-4CA2-3D5A0B60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A4E3-508A-4216-EAA1-95535F52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D9474-2DDE-4DD8-03A9-48B28F2B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56A4-4AEF-8BB3-F40B-B67A3CFF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3D508-F36B-F276-88E4-F871A1E8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8FED0-0BB8-6210-AAA5-91F1EC0B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B62E-A385-F599-5482-0545310B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130B-E499-EBB5-15F2-1208DED3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3034-89B1-3AE3-3163-534FF4488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F907-E4AF-96A9-C6F1-D32ED145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CE82-257C-487B-DC5E-5AED85DC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26 generators and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5BDCA-C1C2-8956-7305-600B32863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6AA8D-7FE3-A088-66C2-439D5FAD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9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6E46D-4E46-DCDD-705A-679C1EAE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F01A736F-D708-36D9-2336-34D3D5B3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51" y="190501"/>
            <a:ext cx="857321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EA271-360C-F027-70F6-1F4508EF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B581C-3562-19F5-4441-6CF3CEF2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5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3D28C-8197-C399-3E5A-6CDE5231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Abstract algebra ch 26 generators and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26 generators and relations</dc:title>
  <dc:creator>Charles Seager</dc:creator>
  <cp:lastModifiedBy>Charles Seager</cp:lastModifiedBy>
  <cp:revision>1</cp:revision>
  <dcterms:created xsi:type="dcterms:W3CDTF">2023-09-07T00:24:37Z</dcterms:created>
  <dcterms:modified xsi:type="dcterms:W3CDTF">2023-09-07T00:28:56Z</dcterms:modified>
</cp:coreProperties>
</file>