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8D50-B5B2-D5F2-542D-8648AC0ED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83B53-53B0-55B3-AD8A-E54859B4B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EAF3D-CA8E-780E-CDD7-8E44B3FA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69C4-0F8C-48C2-96CF-640575A5615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368FD-2B73-7CD3-C1BB-6A78B859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64CBB-A896-C03D-E4BE-A164CF26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8DA3-FBE9-4779-9B80-E0CEC1D8B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9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31C5-A150-6B6F-1437-725D90129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A0923-2A06-4FAB-5EA2-9E13C1290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AE657-B827-EC21-FB1B-463168EB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69C4-0F8C-48C2-96CF-640575A5615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FDE26-6E4B-2F48-4346-360CA4797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7E353-5DE7-E353-8048-B643D48A9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8DA3-FBE9-4779-9B80-E0CEC1D8B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86635-4209-8A35-7D55-0ECA37B55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71970-3DD9-AE39-7BED-626278292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48E42-9C73-0CFA-A321-AA17EA6B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69C4-0F8C-48C2-96CF-640575A5615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35E6E-89CB-6B2E-3DC9-292DBCF4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2EBD6-AE02-38B6-538D-0D4DB102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8DA3-FBE9-4779-9B80-E0CEC1D8B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0A31-4045-A928-6A7C-56AFFB86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C9173-1484-E03E-C278-27865A261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E4F9D-0650-ED48-2025-EA2E523A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69C4-0F8C-48C2-96CF-640575A5615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9F541-9DE2-198F-729B-796EC89A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07845-CB59-8F1A-F4AA-C3F8C7FD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8DA3-FBE9-4779-9B80-E0CEC1D8B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1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2C3C-9B7E-54DB-5E3F-E550DF36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32467-83D0-F3D1-35F1-062D2E66D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A4DAC-824A-0C5F-434B-CF6AC1DE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69C4-0F8C-48C2-96CF-640575A5615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20E3E-4CD9-F9FB-6FD3-1FC94B82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252B3-0C3A-83E4-9B9E-ECBD3588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8DA3-FBE9-4779-9B80-E0CEC1D8B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6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22F2-A2A1-DFFF-A73D-7729008FE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81440-2F3B-5CA5-BDCD-F6984B5FF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81A7C-06AB-FD27-05A3-7D3AF6CC5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45DD5-8D67-DF6F-99B4-EB486376C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69C4-0F8C-48C2-96CF-640575A5615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C4168-B6AA-6DE0-00AD-F88701ED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4EBCC-464B-7597-5B0F-DCF772C5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8DA3-FBE9-4779-9B80-E0CEC1D8B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2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5131-1072-8DF1-FB50-FD572C22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B1615-49C9-5D1B-9E7A-11F581094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0CCD8-B060-D3A2-3300-1665E3D5D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E42C5-426B-EA45-7ADE-7DB88A890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755C-8B27-F9D9-78CF-199A9BF09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B00CC-41F4-F2E9-18BE-A46DD3E8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69C4-0F8C-48C2-96CF-640575A5615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03CF1-825E-8B46-BD3B-A99BDDDA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15AE8-76C2-9C26-BE88-889EFF30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8DA3-FBE9-4779-9B80-E0CEC1D8B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2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D292-8E66-B246-D7EF-BB24AC12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E8C4B0-985B-BB5B-9499-39F31BBA3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69C4-0F8C-48C2-96CF-640575A5615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C5C78-A889-3817-598A-8D0A3A09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40114-11C4-24F0-281E-473D7400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8DA3-FBE9-4779-9B80-E0CEC1D8B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2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C5EEF-4EEA-F673-0923-3DC3EC0C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69C4-0F8C-48C2-96CF-640575A5615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5F5EC5-D255-5BA3-0040-F83AF681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951C4-1DDF-9946-07D7-8E2F4FD9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8DA3-FBE9-4779-9B80-E0CEC1D8B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6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DE52-D318-3314-009F-DACF75CD5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8B759-3B31-2D51-D3B0-1463A8C77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90421-597C-F3C7-101F-88111FC3E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028C5-07A0-A887-BA81-97C203EC6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69C4-0F8C-48C2-96CF-640575A5615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83853-AC1B-0BCD-E4B1-39560652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47289-FDE6-0D31-4DC4-41571CD2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8DA3-FBE9-4779-9B80-E0CEC1D8B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6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5E1F-3E9A-9571-07CC-AE557B75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23806-6993-167A-4CA2-3D5A0B60F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BA4E3-508A-4216-EAA1-95535F52F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D9474-2DDE-4DD8-03A9-48B28F2B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69C4-0F8C-48C2-96CF-640575A5615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B56A4-4AEF-8BB3-F40B-B67A3CFF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3D508-F36B-F276-88E4-F871A1E8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8DA3-FBE9-4779-9B80-E0CEC1D8B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8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C8FED0-0BB8-6210-AAA5-91F1EC0B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EB62E-A385-F599-5482-0545310B1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A130B-E499-EBB5-15F2-1208DED38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569C4-0F8C-48C2-96CF-640575A5615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53034-89B1-3AE3-3163-534FF4488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2F907-E4AF-96A9-C6F1-D32ED1453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B8DA3-FBE9-4779-9B80-E0CEC1D8B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8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CE82-257C-487B-DC5E-5AED85DC8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 algebra </a:t>
            </a:r>
            <a:r>
              <a:rPr lang="en-US" dirty="0" err="1"/>
              <a:t>ch</a:t>
            </a:r>
            <a:r>
              <a:rPr lang="en-US" dirty="0"/>
              <a:t> 27 symmetry groups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5BDCA-C1C2-8956-7305-600B32863D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1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D8B5ED-09A2-2856-1E67-6FB186395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8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CD7A62-9C34-4734-D25A-9D2129FD5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0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531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129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01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35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09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Abstract algebra ch 27 symmetry groups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algebra ch 26 generators and relations</dc:title>
  <dc:creator>Charles Seager</dc:creator>
  <cp:lastModifiedBy>Charles Seager</cp:lastModifiedBy>
  <cp:revision>2</cp:revision>
  <dcterms:created xsi:type="dcterms:W3CDTF">2023-09-07T00:24:37Z</dcterms:created>
  <dcterms:modified xsi:type="dcterms:W3CDTF">2023-09-07T00:32:27Z</dcterms:modified>
</cp:coreProperties>
</file>