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D876-21B6-2F8F-06E9-52C0EEB4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8587-0B54-F295-A38B-053819D62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444D-3B0B-97B4-249C-76846619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BC60-6C1C-3214-DD46-8D865712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1477-EB04-A052-D45E-B82B9391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C6A2-B695-A1EF-66AC-934675E0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D518F-6030-DA8D-2ECD-164E9CF3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6682-2735-CDB6-E901-25EABE08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DCB1-3C06-C4BD-40DB-7731D53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5BC1-C211-F3B2-5BFB-7723B6D1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E946F-764D-2803-441E-6B7C60B9C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25129-1BE3-6057-32E9-0AA2797B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55B6-15D5-9A9A-DF52-B5414B01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ED6B-34F7-D9F6-A8C7-93DEC2D6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F883-C51C-C162-B0D1-24D0F038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F7E3-4D09-B64A-7274-33A821B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9DED-843F-0882-A740-522339CD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A3B1-D102-AFB3-E6D9-1C11102C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3B7B-BEEF-6A4A-B83E-61B686E6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58480-AE74-C01D-2C52-71E3D74C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42CE-3206-2CA1-6D93-D0D43582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DAAE-9368-09ED-822A-DCAFB950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AC8D-F2A6-1A55-1609-96AFFB16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230D0-0872-F481-5482-36DD491B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9343-279B-5414-3B13-70C9C5AF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7D56-A204-4032-44BC-9BE3AFE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1139-1DDC-25E9-3133-D7882324D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6EBFD-BEFE-EF19-0C8D-A1D06746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8D7B-2119-1217-5934-8679F34C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9634-F144-3571-DE68-C942F94A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343A-C96D-BD22-939A-953F774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6ECF-A3A3-5F2F-0ECA-5ACF2776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A475-AB99-791F-BE72-864DCCCB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276B0-666E-F7AC-FD37-5C9238B5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E03A0-209E-FEC6-6424-BA8C16F4E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FB55B-8845-5F87-D80F-400DA38BC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74D57-0F22-3C4C-5495-8B717C15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507A-DCA0-909B-35DA-F4685EFF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014C9-777E-1F00-50F6-76A04FBB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9F98-A200-6DC7-8E11-1703DBC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AE-0678-6B60-BAE3-BB4DEF70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ABF7F-761A-485E-75DD-E247C0F3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9A926-B59D-E1A3-DEE6-636FAB08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ADB6E-141D-FFC4-7E28-38202390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7C7C4-D9AE-F016-0DC7-4CE0DB6E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ADB3-2164-3425-8E8C-8B5B1D29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2D56-99AB-3859-84FC-27CFCAEF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EEE8-9259-0716-1821-136AE50B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812EF-B541-E52C-658B-6F195D3B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A49E-BBD3-EB64-DB03-E25140C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57DA-14FC-57E8-0684-21FB81B9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D4E89-78FF-71EF-FD6F-4E6E1A8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3A83-B7B1-7D03-2EE4-2FA292D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D69AA-7749-1EA8-090E-0F5B268D1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55A85-BF58-FC2D-7FD2-CC5CDE23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86CA1-F474-1548-C26A-D3DF97ED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EF44A-3D46-46FD-DDAE-6055B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24A10-89F2-5271-C116-1949B63D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9AAC-360C-DAE8-9358-277B657D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EF57-D501-1F6A-9353-09EBE4C2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7F6C-0E4C-7B80-2888-938AE790D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C0AD-FB1A-4591-BCEF-237C5B3BF0F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7E8E-AAD0-5C29-9185-33E9A3EC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E7D8-FD93-2581-9AFC-A58A1649D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56C7-18F6-4B30-97E1-F2068546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30A1-20AB-1D38-DB2B-8060C4AAF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29 symmetry and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38BB0-14D7-6B24-90A5-81009892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9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891A9-372C-4D59-9A2A-82B17D7C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9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54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7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26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Abstract algebra ch 29 symmetry and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29 symmetry and counting</dc:title>
  <dc:creator>Charles Seager</dc:creator>
  <cp:lastModifiedBy>Charles Seager</cp:lastModifiedBy>
  <cp:revision>1</cp:revision>
  <dcterms:created xsi:type="dcterms:W3CDTF">2023-09-07T00:32:45Z</dcterms:created>
  <dcterms:modified xsi:type="dcterms:W3CDTF">2023-09-07T00:35:07Z</dcterms:modified>
</cp:coreProperties>
</file>