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9393-AFE2-252A-BE58-A42AEA784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273D6-4A98-70F5-7307-6944D4B44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1C94-3D3E-7DF2-23AB-8727CDD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250D-5CB5-CC0F-3EB1-1F50B39D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6C93-73B2-ACC3-1302-700D778F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42FD-8163-1F2D-09B8-A79A071C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E443-F14F-1256-9FD3-84DAA780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D409-C6F3-528D-48BD-AFC41B15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8D25-7526-276F-05BB-C214FBE3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8189-65DC-C636-0F6D-2A51688D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DB823-9BCA-1787-DD59-83DF5EBF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5C80-86E9-BD3E-72DD-54E133F8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BC35-BEBA-1229-444B-9A926CB5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561C-3D8B-5378-F7A6-19D7CB2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7B20-9FBE-E98F-7AD7-58A37295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48C3-C8A0-89CD-3E32-97AB289A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FF82-5C70-4E58-FB84-CD9D841B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4257-98D5-D53D-A2E0-A4172575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FC09-6D6E-B02A-9999-18C8496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3A02-FCE0-EF00-06B3-71B12DAE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214A-3E85-AAE3-D6AD-A192C16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4B059-0F4D-C148-2C71-92474CA8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8705-EEEF-C136-FEC3-81CC501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44EC-B8A3-E1A2-2E79-E707D25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2698-C3D1-543C-61CC-10F9349D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CD7E-03C5-25BC-626C-242FF700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A284-EAB6-65A3-A3A6-F24B87F8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01342-D903-697F-00A3-4697E915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2EBD-08E6-8717-7F53-390EFA88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173F-A684-A848-39C8-97DA63FA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302D8-57F0-D603-EF1C-72E3C83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7672-E8D3-568F-3BB6-F99BB320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1653-7ABB-2E69-2B23-5796DB41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4D35D-0A3D-4357-07B3-BD231930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D165-8E42-3656-7570-DEBD00BE2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ABFA0-44A2-6478-1F66-66D0798E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0539A-B50A-947D-EDEF-1C14387F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B2FFA-359E-A9CB-48FA-01257AD9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8847-65E0-FBF7-D46F-A089320A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0A8-4585-8175-55A5-1E461428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38782-D119-1055-0A5B-53DDF5B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78CA8-D17C-07A5-9F7B-37BF8EE1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21178-0147-1657-23B6-98238F4A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0DC14-90EC-CBBA-ADA7-C770E28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72B92-A847-542D-933F-D8A66BE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702B-EB95-53E7-10C5-51B83F3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AD52-5D26-24E2-A3B9-19233041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9E4-64B2-163B-7BF9-EE164680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CCAD-0369-1709-CAF7-7992C85B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8C793-CD57-0384-B47E-7314AC08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28104-B578-41A3-0240-BA65CB0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F1DA8-D0D2-6097-6135-08EDB824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2FE-C0CE-E8C4-AD62-A1B4928E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5D5D7-E694-8FAF-5F4F-BE652A44A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DDF3D-505F-4AD3-2249-7D6C2373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3D75-F1D6-B7B6-D251-3ED4C436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6348-2146-B905-C81B-1E97F4E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03FC-A430-4481-6BE0-1CA9426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73CB5-4597-3E5D-5DC5-35D27275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B772-FA9D-AFEC-9994-FC8AAB3B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D238-DCEE-D262-38E5-33FFB181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24A3-041C-4AA6-858C-2B921914266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F233-3507-9EA7-04E2-E8DEC40EF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D610-2CBD-1676-57A6-C9D81A83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FA17-BFDC-401A-B21D-A7D2FC41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496-8899-BC03-2E51-0888CA51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Ch 30 Cayley digraphs of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48A9-A259-F8C3-2C03-4E444B5C9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77A62-F7F5-4157-FFB6-A28A766A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E1EBD-1791-63FE-C37A-AC968A82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1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B1993E49-77EE-8739-17DE-CA2F781B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61" y="27327"/>
            <a:ext cx="7415544" cy="66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6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1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Abstract algebra Ch 30 Cayley digraphs of groups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30 Cayley digraphs of groups</dc:title>
  <dc:creator>Charles Seager</dc:creator>
  <cp:lastModifiedBy>Charles Seager</cp:lastModifiedBy>
  <cp:revision>1</cp:revision>
  <dcterms:created xsi:type="dcterms:W3CDTF">2023-09-07T00:35:44Z</dcterms:created>
  <dcterms:modified xsi:type="dcterms:W3CDTF">2023-09-07T00:40:06Z</dcterms:modified>
</cp:coreProperties>
</file>