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18A6-5C4F-173D-64FF-EE0F06609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109AB-0409-D344-3E52-9021D335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7606-09CC-C611-C166-BC4FB59B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0729-ACF3-CA0B-39F0-D66DC1E2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0B71-F5EE-15A2-4656-26FD61B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CC8A-AB53-7A68-F712-4B605794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0FE1-5046-B60A-A0A4-104464E1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2A0B-2EA6-F0C5-F1DF-88E8CC4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F821-0CE2-DA51-894A-18F4809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FC80-2DD7-7CE2-BBFB-08884124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B6A9C-5795-65A5-0C3B-3C3BD621D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D523-8D6F-7C9A-B525-8D9B3812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D44B-7E50-FC86-EED5-A724FF0C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5582-EB43-CFAE-D6BD-1627DCA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65FE-E9B4-35EC-857A-E27C029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1FC4-85D5-7B16-8035-0A0E9DA9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79A7-F3CD-519B-C25C-CB71B3C4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7483-64BE-9C79-43D4-F31FCBC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B388-D123-39F8-88E5-13F3CC4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66C1-5D0B-007A-4E1E-73805470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BA6F-6CA8-01DA-E8C2-B1E50BE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13CF-C432-148E-F1BF-CC1A6B9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2D34-E962-3E99-CA93-0B9A5DCB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0451-6447-94EF-B518-E71E540C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A5B0-DBFF-925A-A62A-26D65191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E69F-802C-1412-0553-8AC28C7C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4D66-0E40-328F-753E-0CEB95619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09C3C-402B-ABE4-9014-7FFE9C61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5E204-7BCB-E1AA-F5ED-FB044BC5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E5F0-CFEF-E1F3-B3F8-6EF5427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1E9A-083E-F71F-D632-6B712EBD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7A9-CAC5-F06E-21BF-03E1C63C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6A64-51A3-FCC6-3B27-D71B540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DFC4D-05AE-C244-188D-03E08B75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5050-A6BD-6E29-AE81-AE9D11F3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FE2A8-C18A-F7AE-CDE8-2DF8C44E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FB6CF-F3AE-955B-460A-1B7DE468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64549-F828-FA95-C051-A7965B3E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4EE2-C624-0ACA-DEE1-965F45FD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CAA-5989-81BF-DED9-E761C4BE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82234-1880-3770-3CBA-A200DB51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5B3D-C3B4-EC1D-53B2-C249E82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048E-F110-0C98-B3DC-999EA884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E7718-E2AA-2225-07DE-167C1D91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634DC-75BD-2680-7190-1D158923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13996-4AE6-1998-154D-3AD3A871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C13C-46D2-AEF5-721A-08168325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989-FDCC-7C5F-9191-94780387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2C81D-38CD-7CE7-DDF7-FBA96208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BC86-D98F-EB90-6A3F-44676903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318D-7174-8DC9-0E37-4A37848E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774D-0759-A47D-914F-64B2C862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0FB-CDA5-81D8-EB47-71F3F29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BD5F8-0BB0-062E-BAFC-7D0212F1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797A-A669-E4B8-D237-0144CBD7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48EAA-5CB7-6B1A-4EC0-6638ED37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4A9E-6616-9A55-7DDD-4142306D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F0DA-8C8C-A9E5-4FEF-4BDF991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458DB-28E6-196D-5B11-6C18FDE8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3FDF-69A3-265C-2E1D-710D1D39A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537A-761C-CAD5-F78E-ABFC631D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9823-4422-45BB-AB3C-AFB5B370FE9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849C-EED0-BE32-D537-2E9532922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73BC-2D66-23B3-4EEF-1446C05D1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D575-8A78-4280-9C0B-000A94F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FB4A-A914-5BBC-FF6A-2EAB1A532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Ch 31 intro to algebraic coding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50CF-19DB-B79F-5800-5C1068AF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6C71A-9953-1BDC-56F1-83F23F9B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A7BF7-7FEB-826B-26A7-F5DDF782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A80D-3A8C-9AC4-09E1-43750FDE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8882C-FA7A-76E8-49A1-09BE6DA4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83118-AA79-812C-ABA9-C7887A57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04909-3063-2A7B-7965-7E4C1C19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 algebra Ch 31 intro to algebraic coding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31 intro to algebraic coding theory</dc:title>
  <dc:creator>Charles Seager</dc:creator>
  <cp:lastModifiedBy>Charles Seager</cp:lastModifiedBy>
  <cp:revision>1</cp:revision>
  <dcterms:created xsi:type="dcterms:W3CDTF">2023-09-07T00:40:14Z</dcterms:created>
  <dcterms:modified xsi:type="dcterms:W3CDTF">2023-09-07T00:46:29Z</dcterms:modified>
</cp:coreProperties>
</file>