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E534-1A9C-3C9C-CBCB-870F090D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E1FF7-C255-B47F-806B-543BBBA14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16F41-6BB6-F506-DAF5-D060BBA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0138-F3E0-0435-D593-FE50284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5317-B010-A56F-85F9-EE834164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80DE-8DF3-1E6F-673F-A4814A56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1B3A-CAE7-3FD1-48C4-D7FBD8205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9099-8D58-1849-A7F6-A13AB510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D8E7-12AA-B3D9-5879-63DD9B53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5B7D-3662-BD2A-E1D5-871777F1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7248E-C4A8-C4EC-2A85-498277A24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3678-192F-E867-7491-BCA01B9A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34FD-2C40-7032-BD6D-B3BADB56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A664-63ED-2FB7-B5D2-A67D75A7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3163-3024-E64A-4A4F-7DFA7832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6788-E8E8-D995-A5C2-2A064F3A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B93B-ABA3-4865-2A3B-4371DA6D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3813-6D27-9019-43A8-351F4470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E2FC-309D-7084-2A0C-56355121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B2E0-AA43-AD74-3113-DF33AC03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298D-6512-72A0-B7E9-2CEAEC0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5123-42FA-0052-DAEF-A4B3D1AF8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F9A-FD3A-D084-7477-792B7DDB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F40B-C436-EBC7-B9B4-4AC4297D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17B9-5EC6-F851-723A-6760E741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B07F-B9C7-B8AF-0707-9D5DC58A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2853-24D9-6DA3-2EC8-31E731E84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B7C9E-C8C5-D22B-72CD-23DCA2B33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3715-CB24-436B-5719-4072181C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15D9-471A-27B5-A23E-AD89C5FB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31870-F2BF-AD1A-49A5-8C1A5838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BC22-EF6C-19DE-1123-ABDE8688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CBFD-8870-1123-41CC-54736CBF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94393-6CFE-9818-48C7-E54B17AFC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24DE4-3973-2CC8-3F0A-2BF38B6D5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A65F1-6DF6-DBCE-27F5-340873F97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A8BAE-9438-2395-2638-900685E6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450F2-36D6-ECC1-C832-9F04412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D10DA-E3CD-307E-3DE2-0EB1EC87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7933-40B8-2625-0E33-1B97B28F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816E7-CE24-CF67-E95D-B32A012E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0E04B-F265-F9AE-E287-2EF33494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85F92-5889-AA5A-A370-D81C09C3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01344-28B7-7755-BA5F-3B91FD9F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57278-721B-C394-50F9-8ACE3F7A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63F1E-136D-108E-9ECE-12A68E2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0958-D122-1E16-A1BE-5DF00CD7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30A0-C97A-F0A6-F075-9BEBFAC8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EE096-26DC-6319-7071-C462838B9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1B6C4-E8A7-9B42-2878-7AFFAFF2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396B6-AC45-D81B-7118-07F0742D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36540-39B9-2B85-AF57-098C715F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3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F378-C831-8018-0040-72001E7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4CC52-0FB9-5ABA-C3EA-42E76EC64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5FFE7-C5EC-CF68-462A-19E2A2424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A61C-8576-8A54-2FC1-D883CEA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9A5D3-E062-33CE-C76A-B1052370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479F-46EC-8BD1-C459-00A27298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0B26E-2A65-3BBD-8328-FAE97F83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4D69-708C-091B-E1A6-8BC2FD8D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4C27-4F3D-E65E-C2A7-70047FD6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57AC-95BB-4205-9C97-48BDA37FC5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642D-EC85-79F7-B950-391FB57FB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12DA-C913-DB47-63FD-F2F51033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9B4B-3F14-4878-93B9-031102A5F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2E26-2A96-3DD6-BD0C-0ECF38A2C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Ch 32 introduction to Galois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10830-A04C-791C-6CE0-0D86BFC34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4EDB0-FD98-5305-C264-681480CE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6E32D-F9DC-691F-E0A7-6BBE561B1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4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C1FCB-377F-2FCF-D380-7CD9100B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1FAA0-7408-02A9-E3B5-B0B9ED70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0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257AD-221C-D9A0-389D-9934B63B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55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93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algebra Ch 32 introduction to Galois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32 introduction to Galois theory</dc:title>
  <dc:creator>Charles Seager</dc:creator>
  <cp:lastModifiedBy>Charles Seager</cp:lastModifiedBy>
  <cp:revision>1</cp:revision>
  <dcterms:created xsi:type="dcterms:W3CDTF">2023-09-07T00:49:04Z</dcterms:created>
  <dcterms:modified xsi:type="dcterms:W3CDTF">2023-09-07T00:53:04Z</dcterms:modified>
</cp:coreProperties>
</file>