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41DA6A-E674-46DE-A3B0-1911F58471E7}" v="3" dt="2023-09-07T00:55:45.5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rles Seager" userId="b6090891032109d0" providerId="LiveId" clId="{0A41DA6A-E674-46DE-A3B0-1911F58471E7}"/>
    <pc:docChg chg="modSld sldOrd">
      <pc:chgData name="Charles Seager" userId="b6090891032109d0" providerId="LiveId" clId="{0A41DA6A-E674-46DE-A3B0-1911F58471E7}" dt="2023-09-07T00:55:52.027" v="4"/>
      <pc:docMkLst>
        <pc:docMk/>
      </pc:docMkLst>
      <pc:sldChg chg="addSp modSp ord">
        <pc:chgData name="Charles Seager" userId="b6090891032109d0" providerId="LiveId" clId="{0A41DA6A-E674-46DE-A3B0-1911F58471E7}" dt="2023-09-07T00:55:52.027" v="4"/>
        <pc:sldMkLst>
          <pc:docMk/>
          <pc:sldMk cId="1051344820" sldId="260"/>
        </pc:sldMkLst>
        <pc:picChg chg="add mod">
          <ac:chgData name="Charles Seager" userId="b6090891032109d0" providerId="LiveId" clId="{0A41DA6A-E674-46DE-A3B0-1911F58471E7}" dt="2023-09-07T00:55:45.527" v="2" actId="14100"/>
          <ac:picMkLst>
            <pc:docMk/>
            <pc:sldMk cId="1051344820" sldId="260"/>
            <ac:picMk id="1026" creationId="{453224B6-8F3B-3A37-8B5E-3C2C1DA31BB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BDC63-12A1-FCF0-4D07-9B204AD6D5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4ED1D8-F7A6-5A99-01D3-1506881C83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98B711-75CE-79F4-B3CF-9E54266C2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11F65-EFF7-4418-8304-ECD66FF2E93F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B3CEED-9A16-27CC-469F-3C283B3E1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D56364-7C4B-E0C5-813F-B9FC3B594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4EB85-60F6-4971-A243-295EECF8B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317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9EBA8-F463-DE04-8D89-9C4ADA907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D405FE-9804-E2DF-80C1-0DE8002B82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BF0448-AABA-664E-923A-11E2AC08E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11F65-EFF7-4418-8304-ECD66FF2E93F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952C14-4D40-5BA1-3D66-6999C5183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35A6AF-C59F-8821-546B-295D76A8C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4EB85-60F6-4971-A243-295EECF8B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782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BBDF92-1BA2-DB85-82FA-95B78CE222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E10A12-C581-6385-58BB-D23ECE4379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F0D9DC-043F-6A7B-2447-BF3568486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11F65-EFF7-4418-8304-ECD66FF2E93F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FD5DCF-5682-60D1-45B3-065622B18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BDA435-7ABD-674F-5C38-B9CC86C1F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4EB85-60F6-4971-A243-295EECF8B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79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5B197-E3B5-4C2E-3F90-D60801945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E52EFA-5E95-6C1A-061A-80FBF72972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8AEDEA-BF15-7D3D-3E6C-12A13F890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11F65-EFF7-4418-8304-ECD66FF2E93F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52B4EC-A5A1-A233-1662-59A449D9E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EA0CAF-ECCE-8718-47C2-A202C7CC0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4EB85-60F6-4971-A243-295EECF8B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718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7018E-1B80-2FB2-1DE9-C291E5BC4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BB52AD-F026-1EA5-7179-F27741A78C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4F32C4-9AB2-8295-EB3A-3B926A86E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11F65-EFF7-4418-8304-ECD66FF2E93F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228A82-905E-EF5C-1C5E-C82F2A490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417858-2393-88C2-5726-9CBB88CB6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4EB85-60F6-4971-A243-295EECF8B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417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1E782-4C86-928D-D8ED-E795A0A70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DDE24F-1464-8439-D1E3-8F2A8C02C6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5F0668-E134-0498-11ED-9EE7C0B11E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3C269B-E966-DF74-62D8-D6D419A0E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11F65-EFF7-4418-8304-ECD66FF2E93F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B42D10-1AD0-9520-A64E-FBE86ABA3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44226E-0923-6445-A702-0918F8C3A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4EB85-60F6-4971-A243-295EECF8B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974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8EDC0-970D-3250-C01E-73DB26ABC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1DAE4A-3C08-A8C7-381F-F20BDAF9C8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8ABBD8-E1E7-490E-C83D-9CD0172072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36D24B-1E87-D09F-FAAD-4A7D458E4C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A9D4BB-004D-6C59-8C47-162F90926E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4B7E30-8AFC-EC58-7DBB-DC592EAE3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11F65-EFF7-4418-8304-ECD66FF2E93F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2F95FD-674A-ECA8-A7B7-04F83588A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DD7A5A-96C5-A4E2-AF47-47B469293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4EB85-60F6-4971-A243-295EECF8B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365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40952-C90B-4FA3-DD16-BB1E9408A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954AD0-1FF2-C8BC-4BCD-967AFBA91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11F65-EFF7-4418-8304-ECD66FF2E93F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C98FC1-C170-9BF2-CD33-758817049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21FAEB-6AD8-A3E5-E5D1-49E01EB70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4EB85-60F6-4971-A243-295EECF8B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883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09CB87-78FF-27CA-14CF-626182025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11F65-EFF7-4418-8304-ECD66FF2E93F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FF10BF-8ECF-234A-F271-B22F9D6D2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25A4D3-4CA0-8B47-C037-01B9006C4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4EB85-60F6-4971-A243-295EECF8B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75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BAE05-59BC-25E7-8353-98D1EF45D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03B62-AA62-4C13-168C-FE5F876B7D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CD8637-F2D9-3C09-0F55-3C7EEA1F1C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35510D-7CC8-8C50-CF3F-DF0A9C56F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11F65-EFF7-4418-8304-ECD66FF2E93F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3A833E-4105-3A64-4845-0E32F7792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11BA25-8F68-9A8D-57F3-D44188A2C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4EB85-60F6-4971-A243-295EECF8B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892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9B0F6-01DB-D449-3459-65E9323F7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0B01D5-165E-D97E-DC9F-6C96AD594D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FCBAEE-E5F2-4826-5BFD-59E56BF7A7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3DBA5C-54FF-9073-B0ED-ADB783846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11F65-EFF7-4418-8304-ECD66FF2E93F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7F128B-EFC7-12B5-F87B-A8469E75D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6EF4CC-FF0B-1EC3-640E-4DAF8B2F3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4EB85-60F6-4971-A243-295EECF8B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709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FF40B6-937F-8CF6-A6AD-562E3E241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B676B4-CB5A-AAE6-01A6-FBB590B409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C77FDD-C251-75B2-D248-CAACDA7CAF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211F65-EFF7-4418-8304-ECD66FF2E93F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9A0941-8102-AE43-01B3-5465C049E2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0FD77-A1D3-A715-E034-842983B626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94EB85-60F6-4971-A243-295EECF8B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692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2CA21-1E67-F7E6-8519-28069D2812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Abstract algebra </a:t>
            </a:r>
            <a:r>
              <a:rPr lang="en-US" dirty="0" err="1"/>
              <a:t>ch</a:t>
            </a:r>
            <a:r>
              <a:rPr lang="en-US" dirty="0"/>
              <a:t> 33 cyclometric extensions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84CCFB-1BB4-6110-3CAF-EB241928B4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461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EEFB921-A1DC-8032-99BE-7833ED305B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3701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Open photo">
            <a:extLst>
              <a:ext uri="{FF2B5EF4-FFF2-40B4-BE49-F238E27FC236}">
                <a16:creationId xmlns:a16="http://schemas.microsoft.com/office/drawing/2014/main" id="{453224B6-8F3B-3A37-8B5E-3C2C1DA31B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7722" y="90200"/>
            <a:ext cx="5642006" cy="6590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1344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6081C1C-9789-CA6E-86B2-5C05BD0344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717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FC83E67-94F9-D776-546C-9960B6C25F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4055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52278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855423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6</Words>
  <Application>Microsoft Office PowerPoint</Application>
  <PresentationFormat>Widescreen</PresentationFormat>
  <Paragraphs>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Abstract algebra ch 33 cyclometric extensions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Abstract algebra ch 33 cyclometric extensions</dc:title>
  <dc:creator>Charles Seager</dc:creator>
  <cp:lastModifiedBy>Charles Seager</cp:lastModifiedBy>
  <cp:revision>1</cp:revision>
  <dcterms:created xsi:type="dcterms:W3CDTF">2023-09-07T00:53:14Z</dcterms:created>
  <dcterms:modified xsi:type="dcterms:W3CDTF">2023-09-07T00:55:55Z</dcterms:modified>
</cp:coreProperties>
</file>