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603E-0A7F-BEF0-9EAB-5133B9E51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8CCCC-B5D8-C3C8-B0DA-878207D3E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587E-23A3-D6BD-A6D0-5F67A205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0FAC-1334-4FA7-93F8-287A43224C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CA288-232A-9206-57F4-DFDC0838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6349-88C9-120A-6DBA-2D757A1C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DABE-850F-49E8-B1BE-48D93559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3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6370-38FC-253C-C1A5-8634563D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22519-DF97-E13E-8A6E-1BFF1763B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43170-8265-01D6-6DF0-749D617F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0FAC-1334-4FA7-93F8-287A43224C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71D3-E93A-12FA-45DF-1D738BBB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61FE9-15A3-8A6C-4A7E-874EF8CC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DABE-850F-49E8-B1BE-48D93559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7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86CE7-1788-7704-F2E9-D589125C1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9A7A5-7FF4-7D27-B6E5-EC17036E7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90576-1EF3-DFAC-AB2E-C33A6E7F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0FAC-1334-4FA7-93F8-287A43224C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7435D-86F5-AC58-5AB0-438D6280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1DEC-BE7B-8439-B454-44D936FD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DABE-850F-49E8-B1BE-48D93559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948B-6E70-B1A7-2647-FD1BCA00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5545-3840-6099-85D7-B6279B1B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2FD-6967-3871-75CA-1B5138CF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0FAC-1334-4FA7-93F8-287A43224C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A8E8-38C5-1DD9-37E0-7E48DDC8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3B19-C56F-0B9E-B20B-C00BD23E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DABE-850F-49E8-B1BE-48D93559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D987-FD34-E35D-C238-86F83DE7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99EF8-2445-FBA1-56CC-4F2443DC2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432A-5353-E635-5AAA-2D4E88D9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0FAC-1334-4FA7-93F8-287A43224C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8FEB-CC06-84BC-64DD-71C947E8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A4C5-24D7-E17F-7ABB-10B70109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DABE-850F-49E8-B1BE-48D93559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5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39A-794D-F541-8CCD-07BDBB8B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143AB-634F-888F-0B8F-FDC1A73B0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7A404-F84D-4131-ADE0-FF56EFF4C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2011-9614-3B31-DF76-5DCC020D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0FAC-1334-4FA7-93F8-287A43224C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DD486-C567-2AF9-E494-5AF2B618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AA95F-C044-C976-22B6-F42E0B9D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DABE-850F-49E8-B1BE-48D93559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C481-427E-C5DB-1990-0CAAC134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5672F-9E6E-16D4-AE58-734B72742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CEB82-DFD1-83A2-335D-3649F1AA1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E4656-9B7B-E537-6798-33F68D410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143DA-172C-4FB5-F074-061710BE3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69E4C-4DD4-AF7A-CE0F-ABE841AE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0FAC-1334-4FA7-93F8-287A43224C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9270-D65A-FC62-0330-22C2C1AE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5D7C2-4BF3-8CA2-1917-3835AC9B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DABE-850F-49E8-B1BE-48D93559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5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E481-9DEB-6C32-F02B-624DE07B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64149-99E3-2048-41C3-90CCB9B2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0FAC-1334-4FA7-93F8-287A43224C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5C7A0-A666-64E3-FC51-95C7DCEA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5F7F7-B8E2-E56E-7356-C4C6FDD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DABE-850F-49E8-B1BE-48D93559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CA271-A22F-93E7-FD22-CCCF8A3C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0FAC-1334-4FA7-93F8-287A43224C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12E7C-7690-BE11-F5E3-923AA3B8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37E09-9136-601C-CEC6-B4900C14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DABE-850F-49E8-B1BE-48D93559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24A7-AAE4-0746-9B51-90608C03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67DB-2C01-3D4E-DB6B-5861B81F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8A5D-0A45-86BA-6378-B5EAF4BB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B6818-3894-4DB4-3BAA-5A4CDA53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0FAC-1334-4FA7-93F8-287A43224C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0D639-7226-9073-4BBA-EE9E87C8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D557C-0D34-3EAC-E76E-8B0F27CC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DABE-850F-49E8-B1BE-48D93559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5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6BC5-E9D9-2760-E3F3-44FE9C0E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EAF71-1B97-1131-441A-2ACA4FA21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D86AE-4F2C-B4A3-853B-ACCC4470A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E4B91-FB6F-AEBF-092A-B7C876A8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0FAC-1334-4FA7-93F8-287A43224C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F794E-E833-D724-CD6F-B59BD590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05083-12AC-03B5-2FBF-68EBB198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DABE-850F-49E8-B1BE-48D93559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6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F0FBC-14F4-5797-B210-ABA18A01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561BE-541D-0B02-2333-99CFF182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B5FA4-D82D-524B-1A1B-D6AABB753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80FAC-1334-4FA7-93F8-287A43224C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383E-6AA7-9B42-D7F0-E36BC753A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59B3-E836-F9B0-8700-7F4A1D5BB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BDABE-850F-49E8-B1BE-48D93559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6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E119-1E02-7964-2123-ACDD1F931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7 closets and Lagrange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480FF-4413-1D87-A7D9-EC5587C3E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AA587-5228-6BDD-3328-EDBF57087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3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957C5-228A-7949-E52B-2D3C790D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4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58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24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FC5C5-EC2D-528E-9C84-6F5229D2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8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F6038-6EC9-D671-43E6-A20AABCB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9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EB3491-8BD9-BEDA-3E8A-FA478DDCF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6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22EFB-8305-9E3B-A7F9-4E5FF045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6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8E981-2E15-8748-9155-8FC3D66C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8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47813-92B6-CF80-D7EE-7DE32469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8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820C8-FCEF-7FC7-B97D-29F4D69E5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1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39A8E-0459-C54A-1BEF-2D06DE4D3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5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Abstract algebra ch 7 closets and Lagrange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7 closets and Lagrange theorem</dc:title>
  <dc:creator>Charles Seager</dc:creator>
  <cp:lastModifiedBy>Charles Seager</cp:lastModifiedBy>
  <cp:revision>1</cp:revision>
  <dcterms:created xsi:type="dcterms:W3CDTF">2023-09-05T22:46:41Z</dcterms:created>
  <dcterms:modified xsi:type="dcterms:W3CDTF">2023-09-05T22:59:59Z</dcterms:modified>
</cp:coreProperties>
</file>