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470C-D692-510D-C68C-2B5DB6BD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7C3E-51A8-3298-566A-80502ACF1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5E9E-857C-B76C-763B-1828E9A0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ADA7-6B19-F4DB-F922-CD6DAE7B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166A-3144-43D8-E24C-7D9E130A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6660-318E-33AB-7D04-A9C9197A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AD00-C0B0-7D44-AA6E-EAE6E320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4D88-A2F4-9118-79EC-8245969E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DAEC-460A-D668-2A85-5658142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52DE-652F-12C9-3644-CCE9EF18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48B69-3050-9937-D768-3E7E950D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DF714-C43C-CE03-4636-6DAD0CF6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CDBA-7FE1-89B2-DC84-ABA5B955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283B-9BA3-8895-DF84-57FC8C8B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2D8D-6810-25DD-19A1-8567957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5A99-996C-65B2-B0AE-BB90F587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D4AB-417B-9912-266D-C77A8CE2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02D8-68D8-4F46-DB49-C890BB75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A40D-B558-7A66-1AB9-F7154977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30CD-BDF4-9CD0-4947-8CBD9A8F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B296-B58D-80CC-C6C4-BD545760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EBE5F-A633-7C32-32DB-6884EF85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80AE-67F1-BAE6-D3B3-5FF48F88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9D6E-CCBA-53E2-F056-D6E4EC5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70E9-1876-8E65-4B9B-5A1D499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7F48-69C0-C426-8CFB-6D025729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CC66-1F58-EFA0-78C0-65C5883D2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DE56-E059-CB49-0956-8764425E7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EA2A-8BBD-CA09-9ECA-8BC25543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4502-4468-2188-07B9-C1C04180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0BD04-7A22-0550-4DB0-D6D894A6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4845-EDA1-41D3-3F26-F8864F1E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0C36C-EE70-449C-B7DD-89794306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508FB-EFC2-3337-9DF0-4641EFD9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A7BB7-B4A9-AF20-10DA-4FB0827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8473A-8398-3F00-B158-30D018462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B2843-566D-1BE3-4BC1-87A72F1F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70020-C487-054B-FCA9-E1227F11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D785F-8F59-26C4-B7C3-F31E7707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73E-BB2E-95FC-8764-11DD3964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8C768-1A39-2330-E164-AF8FAE5B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44310-D0DC-C118-87E7-7F3E1C22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EA086-9DEC-DBB9-FE89-A1BDC1DA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F238-8A0E-1597-6575-81B86CBC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BE758-AEF8-0915-2A63-6BDE3E0B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16BD-D01F-3B04-3D3A-FACD8546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6DE8-7761-F6D2-2542-59D5BB4D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78B7-56DC-AEE2-EFB8-18ACCD04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955F-0191-FEB0-AB9A-F9AA66F9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CFB5-E2C3-D8DF-EC4F-7D1A03E9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7DD09-A18E-5BF9-66A6-5AD35756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A924-8F6D-2309-801B-EC8BAD9E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54E1-FA9E-F267-E2DB-8C3562E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F737E-EF43-8701-8E4B-26DE1C5DC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F2CB5-53E1-37EA-ED7C-DDC577EFA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C18B9-5E66-69A1-B21D-07B3B403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5527E-4B52-BA53-48DF-91B7AC7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B3909-AB16-2BF8-F6D9-8CFDA276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07D1D-F06B-1387-9C1E-D62F1CC5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C51D-95CB-AFE0-42D1-9D258C9C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5E68A-F2CB-6231-6888-F08355888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C990-6929-40FE-971C-2FCD5CAB60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C42F-6E27-871C-2208-F5E74C75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BD00-D650-7DE0-309B-80CCE501D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F5AF-8DE5-4F96-83B3-B12760E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03CF-C45E-BC99-96FF-D4F286FE0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2E3CF-EC8F-52A3-77CB-B8AB21EDB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62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20DD7-0DA0-D099-16EF-68057DFD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6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43862-B22D-BA6B-0890-56B01535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A4773-4D0F-C4C8-D45B-F4B2CA73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5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3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89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8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56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Abstract algebra ch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8</dc:title>
  <dc:creator>Charles Seager</dc:creator>
  <cp:lastModifiedBy>Charles Seager</cp:lastModifiedBy>
  <cp:revision>1</cp:revision>
  <dcterms:created xsi:type="dcterms:W3CDTF">2023-09-05T23:00:09Z</dcterms:created>
  <dcterms:modified xsi:type="dcterms:W3CDTF">2023-09-05T23:03:23Z</dcterms:modified>
</cp:coreProperties>
</file>