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E90A-C6F3-264D-5C87-B396A54E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4E84C-ABD2-A519-1FDF-82E4749DC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E31B-9374-9253-341A-2E7D3001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8BDD-D597-797D-211C-F9E189DD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8030-6FCB-088C-A202-A82C7C27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F2BB-08DC-714C-FBB6-85E7C9D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3359-B47F-47CE-BE02-81EBB066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CB94-2EEC-7135-C55B-0FB520B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5DE4-6474-EB8D-FCF2-A3EC5A8E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524C-FBCB-4792-66C2-51F409CC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07638-6C17-4267-2B17-E70055DA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D73A0-ED1B-5B60-CA72-B4B26AD5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B142-02C7-20BB-4F8D-FA2D15C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C516-15B4-B21B-50E9-EFDE405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D9C1-D3CB-6830-E255-6014287E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3A0C-849A-A634-C8B7-C73A42FD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977C-F18D-2BAF-DA9D-5CABE03B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029-CB3D-47BD-B5AD-9E0D2625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3F26-F97D-60F1-B10B-1C630EF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FC24-94F4-A28D-5523-87206630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48B-E48C-F8F5-D1A8-148F4B09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CAEE7-63F7-948A-1BF9-95C5BE63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EC80-9859-465E-C1CC-EAF7094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1A29-328C-352C-DFFF-D34B199A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D223-E4C8-1720-559E-395638C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DB3E-EE7F-0888-E624-8FB5B60D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724A-81AD-F6D6-1EBF-CF77AFE4B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49336-282C-498B-C0F9-265144AB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6B33E-066A-9518-7A1A-83877B95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D7DF-7313-4CA2-FA41-A949FC7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65EF-8A8B-6FB4-1855-33B6418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9F45-8B0C-487D-81B3-D7DAA9E5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C4A3-4AC8-D102-DE2A-5D21F7F6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4E94-91B5-E7D8-D441-E0291A99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40F8-B4C4-D969-EFC3-F6DDF32F2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C1791-ABAA-C88E-3C37-F0FB1B619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B6B56-1D43-F1F7-D3A2-7FE6117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29F19-7550-D676-D3CF-2D1C6664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4B1E-5311-08AD-C46F-5A00B5F3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A0CC-360E-F45B-2DA6-985EE5E9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0D050-2FC0-4768-C223-5924E8FC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8D61-313E-DCAD-3C34-6026DB59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4B3AD-368C-A676-BAC9-E858795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04FB0-6955-D5E4-2B86-B4548B32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791D9-A50A-7408-5C95-FD0B4E2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1D07-4CA5-EB90-7675-850506B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840E-4D85-08A7-FA06-B4B38BB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D204-2290-00ED-D617-5B22D666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83FEB-6492-8846-E60C-103CF9F5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BA7A-1BBD-09FC-C9C6-2EDC1B8A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E14D-46C8-7E25-F523-6749BB1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D136F-475B-729B-1A80-157E0A47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9998-C07F-07A5-C840-4EF12728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4F994-693C-07D3-5F43-774DAFFF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41FE5-1D87-7249-3613-09DA771C9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B47-AF69-D659-63BC-FCD0354E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36A2-DF2E-43FC-63A3-9AA773BD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9FF7-4C55-C9EF-7475-CE434C3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8D10-C45A-95A3-025D-3F3C23D8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B972-9715-6BC9-2B3F-88EED144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8F81-77D3-A4EF-A6E5-8D94757CC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365C-6D94-4CE9-BDD9-39D01B22D0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497A-EB54-D2A3-EC7E-F32284F6D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A2EE-2720-2B8A-1378-5DD489C7D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CBCA-24B7-4096-89EC-A4948568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3D72-DAFD-F524-6DAB-79547038D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21D28-F80F-50BF-F1A2-35FA1DA9E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0D5D4-193A-6BA8-31B9-71A901B7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82DB4-4D0A-9FF1-2DA8-4A1410F6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ACA62-6CEE-8D20-2590-1ECA4F01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1684B-6B69-7BFE-CF9D-539C8B51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C0437-3BBB-86B1-9E42-FB644FAC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A488E-764B-8C4E-05B0-D4DC57A7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44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9</dc:title>
  <dc:creator>Charles Seager</dc:creator>
  <cp:lastModifiedBy>Charles Seager</cp:lastModifiedBy>
  <cp:revision>1</cp:revision>
  <dcterms:created xsi:type="dcterms:W3CDTF">2023-09-05T23:06:19Z</dcterms:created>
  <dcterms:modified xsi:type="dcterms:W3CDTF">2023-09-05T23:10:59Z</dcterms:modified>
</cp:coreProperties>
</file>