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44CBC-AB15-EEEB-6199-822834BA3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8571DA-BAAD-C8C8-EC3C-8055EF276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39845-BF3D-22C9-A5B5-B6B41A9C3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54D7-F214-4565-88A2-9D7DD5AEB532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BAE0F-AF2F-E559-FBD1-2D33E3BF5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2F5F2-0EA8-78D3-97C2-201CEE39C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C5F95-AB4E-415A-BEE8-5D17123E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84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F23F2-A8F4-FE40-F952-668C44F90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8C2727-FC0E-9519-A68B-C6A49A78E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F1935-2C5F-C6AB-D668-CACA78B47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54D7-F214-4565-88A2-9D7DD5AEB532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507CA-378C-19BC-B973-BD89F5ED7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558D4-B441-CD93-E965-831EF08ED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C5F95-AB4E-415A-BEE8-5D17123E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6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B979A4-21AD-0FB8-B9D6-2D55428EF4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4A19BE-0F69-B07C-8EA5-8DB756EF7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42502-1DC4-F2F3-69D2-5EB3BE4EF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54D7-F214-4565-88A2-9D7DD5AEB532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E1EED-CAA0-F566-D03F-003DBC82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C2DB0-2A97-521C-E96C-E88A589B1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C5F95-AB4E-415A-BEE8-5D17123E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04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85458-05A6-68F3-C931-64D16443B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86288-306D-B0BC-7E27-0DFDFDDF0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22E78-670F-5BF2-3B78-745E478B7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54D7-F214-4565-88A2-9D7DD5AEB532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4E68F-78FB-09B8-3488-40D4E8DD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84A94-9136-9B47-49D2-248F31B03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C5F95-AB4E-415A-BEE8-5D17123E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7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B7E7D-5EA7-5647-02E2-E3F22BF2B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92D19-7895-9A19-7CFE-C584E7754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D79D7-2E92-409E-307B-255CBF9F4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54D7-F214-4565-88A2-9D7DD5AEB532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88490-12A0-3637-CC03-FE03E41F2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96C6B-B2A6-1C8A-0C96-4928C962D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C5F95-AB4E-415A-BEE8-5D17123E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6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2601C-C8C6-5F70-BE40-3469A631B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1CC1D-8139-8C1D-991D-DD4C87E03A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32161-45C0-D84F-E908-C2FF3993B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B8707-7E67-1550-889F-DDB813E96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54D7-F214-4565-88A2-9D7DD5AEB532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D5944-387E-6D78-6B34-9ED78BDFD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6A2C7-ED9B-830D-9E53-A257D0511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C5F95-AB4E-415A-BEE8-5D17123E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78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31FD-1F9B-05B2-4520-A573F9F15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FAB05-BE6F-52BF-91C7-6F56AEF85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01C0BD-3A68-581A-29A2-8CDE49367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DF4A5B-E738-F914-BBE1-F9F09B8253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6D7235-B99F-E4FF-57A5-8F7E49E18B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358D68-4775-585C-5AE2-41395E86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54D7-F214-4565-88A2-9D7DD5AEB532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3A119B-F10C-189D-5C5F-93E62719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0EB658-801B-5C14-1EF8-E4925BFA6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C5F95-AB4E-415A-BEE8-5D17123E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2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90FC6-5B09-184C-4B00-33BEC551F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34C9F2-D3F3-EDCF-2D4E-D1E0241BC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54D7-F214-4565-88A2-9D7DD5AEB532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CAD96-338D-5F1A-2F5C-C91936967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4B1D0-387F-9352-DA37-021D11340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C5F95-AB4E-415A-BEE8-5D17123E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93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0532EC-39D7-D8C5-38C9-6CAD3DDC4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54D7-F214-4565-88A2-9D7DD5AEB532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323B91-2B4F-24D0-A202-8246DF1AE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9F646-3564-3271-26BC-20A16BB6B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C5F95-AB4E-415A-BEE8-5D17123E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6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6090F-ECCB-30EE-3EC0-397E2706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0FFEB-8891-25F9-09C8-381D3997D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83213-252E-9189-0A55-E3445C79F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215BA-EDFF-FEA0-2004-C6E8E8E04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54D7-F214-4565-88A2-9D7DD5AEB532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5AA4E-F775-2930-8B7D-BEDFAC7D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9CFEA-50EE-2DDC-FAB1-C801300D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C5F95-AB4E-415A-BEE8-5D17123E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4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0615B-2F1F-3667-B403-9280A9178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91BF7F-B103-4622-51D2-B2B14836CA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0577B5-EA1D-133A-0808-13D008073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77E27-6863-3CCF-3672-8323CECFB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54D7-F214-4565-88A2-9D7DD5AEB532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E5817-67D5-C80C-D749-0ACB31E10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57261-51D0-CDE3-F34B-6444C6E67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C5F95-AB4E-415A-BEE8-5D17123E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0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527F5E-D1BD-A484-9CE7-6696F5740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22ABD-CC50-4096-498A-5D8CCDB11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DA042-BE54-53E4-5BF6-D983D20B1B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554D7-F214-4565-88A2-9D7DD5AEB532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78A0D-2278-ACF6-9546-8E4FB2E95A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7CDE4-CD36-EB67-D1BC-18B49AFE94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C5F95-AB4E-415A-BEE8-5D17123E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26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A711B-D0BA-22C7-2C7D-26C84A52CE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Abstract algebra </a:t>
            </a:r>
            <a:r>
              <a:rPr lang="en-US" dirty="0" err="1"/>
              <a:t>ch</a:t>
            </a:r>
            <a:r>
              <a:rPr lang="en-US" dirty="0"/>
              <a:t> 12 intro to rings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656CDF-6F7B-3154-19A7-960C8A2EA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44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A4D372-84FF-FCED-5C72-E1F8792A1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971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4CAA49-E0C6-23C3-CDD3-9D674B8D2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384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181CBB-2EAD-5F14-7A9A-FD775ACE2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74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13473F-8980-BADA-A222-B8D077F79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69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6694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8067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512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Abstract algebra ch 12 intro to rings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algebra ch 12 intro to rings</dc:title>
  <dc:creator>Charles Seager</dc:creator>
  <cp:lastModifiedBy>Charles Seager</cp:lastModifiedBy>
  <cp:revision>1</cp:revision>
  <dcterms:created xsi:type="dcterms:W3CDTF">2023-09-05T23:27:20Z</dcterms:created>
  <dcterms:modified xsi:type="dcterms:W3CDTF">2023-09-05T23:34:26Z</dcterms:modified>
</cp:coreProperties>
</file>