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65DC-63A1-12A8-3D57-2249CE078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805B0-E4C9-D2D4-04B8-3CF8ECE5B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DCE0D-94A7-CF0E-7988-7E214299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713-FBA6-4992-8557-E806C1D144E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61941-5E09-772E-8C4C-D8F31477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23666-8487-9F98-B250-AD8571BF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365A-2D46-451F-9C65-61C8A86C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15D6A-EAEE-4C32-A5C4-2F0E7362D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500CD-CA27-291C-830E-223F8CAE2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3EE44-94D5-EC79-A154-2BB135B81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713-FBA6-4992-8557-E806C1D144E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99A5E-6437-1193-17A0-B37CAE68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08C68-5B19-259F-20B8-D340F4BC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365A-2D46-451F-9C65-61C8A86C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8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75A88-A7CE-6D9E-F74B-2D20CDEB8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AB465-351A-6304-C74C-11B902B37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74EEB-0B46-DEE3-6A35-598B00CE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713-FBA6-4992-8557-E806C1D144E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CB362-DA20-067C-75AA-00742D41A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FEFE1-08F3-92DD-F4F5-C3DF8618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365A-2D46-451F-9C65-61C8A86C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5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3B41-AEC4-0797-A790-43AC4E8D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99470-26BA-8E07-D3B6-154831DB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0BD1A-C428-CB26-04FD-8CF68855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713-FBA6-4992-8557-E806C1D144E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4A3F1-6E21-5EC0-4F53-57C95A9A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8B9B9-962C-49C6-05F6-009FB305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365A-2D46-451F-9C65-61C8A86C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0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BF240-4C9A-C393-6E8D-EC88418C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EA60A-0F28-944C-7845-87A09079C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8574A-273E-48FD-6E2C-F7BB91BE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713-FBA6-4992-8557-E806C1D144E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5DC24-2055-0A45-2F2C-692C7C70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0AF0A-2288-29A3-5151-4F746A24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365A-2D46-451F-9C65-61C8A86C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8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E3AB-5846-9CD3-37C1-451D656A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C1242-84C4-3FB7-DBB6-F52BB26A6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12FD5-68DE-4D1A-7F33-4B61CDBE4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7ECBD-AA3A-6E4B-BB46-CBC879D9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713-FBA6-4992-8557-E806C1D144E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2542F-C59A-5C03-9D0A-4D38D4E24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EE680-35CF-0CCD-EF64-40CCB7F9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365A-2D46-451F-9C65-61C8A86C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5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586B-92C3-F153-83B6-41B98ADF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FD72D-70B4-26F2-8DA6-AB5B27A25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4812F-D259-538A-F6DF-72E86C930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6B0CE-D502-8366-A7D3-89DA64F90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AE711-A2A4-E885-048B-7490519B5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B1F526-C523-4C78-7660-A921CCF1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713-FBA6-4992-8557-E806C1D144E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1A994-869F-9B7B-F0D0-8CFF42D6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7CD5D0-D73C-F825-5151-6B21A06C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365A-2D46-451F-9C65-61C8A86C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96E7-23C9-52C8-886F-8F8EA0A4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2E934-82D7-C7F7-7F7A-53D74657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713-FBA6-4992-8557-E806C1D144E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FFCC8-B6FE-A981-8E52-78507825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4D4A9-2050-2A71-5400-9916A46A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365A-2D46-451F-9C65-61C8A86C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4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4D8EBC-00DD-B2C2-0478-88D09C1E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713-FBA6-4992-8557-E806C1D144E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369A2-BF7C-8E1F-AF2F-AB753D4D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9F56A-DE94-8B65-D556-57F6C33E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365A-2D46-451F-9C65-61C8A86C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2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A616-CDE0-6F23-3DE2-CD9125C9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752A4-A4C0-5A40-5CAE-96D0FD965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B3AB7-6BB0-D733-695B-95F262CFE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95064-419F-9298-49F7-8A123B34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713-FBA6-4992-8557-E806C1D144E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C5F6C-719B-0E46-A4BB-9A94FD5B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34CA7-C126-E37E-B0F3-6E8E929B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365A-2D46-451F-9C65-61C8A86C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2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C62A-2C7D-FE22-44E9-01AF8B41F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CF514-720C-1132-1F71-2588E2AB5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1B4D6-8B38-C2B9-EAAC-266857E19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AF9E4-925C-451D-EDF6-25C3F4D3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713-FBA6-4992-8557-E806C1D144E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4BD61-F384-27CE-F193-96AECC12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35BDD-4F2E-F3EF-8B40-7CF00F75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365A-2D46-451F-9C65-61C8A86C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5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194FF1-E813-4D7F-0A3D-A75282F1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44DF6-9E7D-4594-15E4-960F63AA4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13D28-407F-9E68-D5A0-07BECAD4A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50713-FBA6-4992-8557-E806C1D144E1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06CC9-F419-553E-3AFE-A58DDD971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97A5C-C730-2D35-ACDC-DB64BDF3F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B365A-2D46-451F-9C65-61C8A86C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6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7A57D-1B28-4B67-D499-C3A0DFD03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 0 preliminaries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91ADA-3A6B-63E9-A215-96DE8BE1D8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80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F01540-18B7-72AF-BC15-E8C0DB0C4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46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D934E0-C9E0-189D-6BF1-F0555E296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50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A3B804-800B-E3F4-A6C1-526148DE2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53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F88459-B9A2-FEAE-78BA-449C43B33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13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05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0661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51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5DA395-C5F3-C909-F08B-827593EB0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0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49A557-5CFA-61A6-3FEF-2FF7390BD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3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1858F8-3F86-A1B2-E7D9-3CFCEB51D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2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569145-848D-CB69-26E9-0ED585B38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8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CFF2B0-BAC1-5F04-5631-67ED1F04A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6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4837EA-002E-3081-24C5-A457239B3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4AF0C7-4757-C5E1-F35A-7F298D0D1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14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415D98-8579-6D8C-5A8E-616F921B8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7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CH 0 preliminaries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0 preliminaries</dc:title>
  <dc:creator>Charles Seager</dc:creator>
  <cp:lastModifiedBy>Charles Seager</cp:lastModifiedBy>
  <cp:revision>1</cp:revision>
  <dcterms:created xsi:type="dcterms:W3CDTF">2023-06-07T21:20:40Z</dcterms:created>
  <dcterms:modified xsi:type="dcterms:W3CDTF">2023-06-07T21:33:20Z</dcterms:modified>
</cp:coreProperties>
</file>