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A5720-4BE0-2BB4-47C2-2A69DC431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B49BFB-01B9-C62F-D0BA-7EEF54662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2B3B6-0680-EECC-A641-330CDD81D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EA6B-ED5E-4288-B217-E1ACC5618093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2CC61-0751-9B33-D156-3264E9F97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EB8F5-1BA6-4E57-4627-27F880185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82462-8519-4022-92D7-F7051B8E8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96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5B559-7993-6063-3D7C-74E48190D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A0ECBC-2CC7-57DC-DB48-DB096E9BC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27147-4BAF-6230-FF7F-D6491193F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EA6B-ED5E-4288-B217-E1ACC5618093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CB909-7B72-A02A-8AD7-09B4095CA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4659A-6E5E-A719-7867-33EF61A97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82462-8519-4022-92D7-F7051B8E8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2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47D50A-7606-4A88-F00E-8FD5FA9E00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B1B0A8-DD8D-7C0E-3F57-04533C4F10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F9BBC-3BA2-B596-788B-9986AE413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EA6B-ED5E-4288-B217-E1ACC5618093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B5BCD-6292-BE8F-F58E-283232E4E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DFBC2-4EA4-C3AC-5F96-BE87EFE71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82462-8519-4022-92D7-F7051B8E8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46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FF61A-0B38-0330-480F-8C20194FD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520B8-8B51-A4BE-3035-55D0ECA15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CC2AE-56A3-87F4-CC54-BB4F89787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EA6B-ED5E-4288-B217-E1ACC5618093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8DAE4-9589-3546-3716-D7F067BAF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04427-4F01-C83C-2822-32C2C6516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82462-8519-4022-92D7-F7051B8E8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718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0B521-9DCD-4CF5-3A34-F8C1FFF2C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C283F-78BB-F8FC-A0F8-5E28F9804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4DBD6-0730-3B9E-5B74-6A180EF97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EA6B-ED5E-4288-B217-E1ACC5618093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4C253-4B85-187B-D384-3878CF4EB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0ADE3-2871-5A4D-D774-769CB787F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82462-8519-4022-92D7-F7051B8E8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79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01A7A-36F2-A328-ED31-05A9ED7A0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3D50A-7BC0-F967-2E0B-DB096EA61F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0F7947-4249-C4E8-9A16-07F4264FA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57637-494C-BBC8-9459-EB77A1C5F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EA6B-ED5E-4288-B217-E1ACC5618093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B1421A-8342-AB8C-C0FE-05BEB208E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A988E-2502-FD26-BE78-38E8832A8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82462-8519-4022-92D7-F7051B8E8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44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AD036-6130-B6A5-4DF7-142BE32C1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7CF4F-09C6-D750-190B-20E702FB4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ED3227-6DA9-6CEC-3017-62A1E7863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C30C57-FA56-5233-7DC0-9FC101ED2A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F3C700-D3F9-AC67-C82F-C43040C18A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4FB1C2-5E50-D488-80EF-5A917B5BC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EA6B-ED5E-4288-B217-E1ACC5618093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94CD87-9367-5B69-E67E-A1B9C3645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CA410B-78A7-FC05-CA36-FCD4C458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82462-8519-4022-92D7-F7051B8E8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89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24EE-DFBC-DEE8-462A-A60B15BA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5A4A7B-FE8C-323B-D3C3-2CDB20CD5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EA6B-ED5E-4288-B217-E1ACC5618093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D8EFA2-BDCE-FA47-C1F4-CFD434955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050C32-5FCE-0305-7D63-9DFC14E39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82462-8519-4022-92D7-F7051B8E8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4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74129-23D4-9CA8-CD18-C507D922F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EA6B-ED5E-4288-B217-E1ACC5618093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EBF05A-FA06-9EB9-68E8-453E8DEAB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28692-23A3-772D-1236-7341DC8E3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82462-8519-4022-92D7-F7051B8E8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6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B3955-6A30-0C8B-11DC-17676054E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B6D89-A584-BFC2-BB76-310FA2DB5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88FA8-446C-BA21-D97D-BEBE81E17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C657F-45C5-4A83-35A2-0AA9B0B2B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EA6B-ED5E-4288-B217-E1ACC5618093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6A865-E6D6-50A1-CAFE-577E16C0A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7E32B-03CC-578F-A162-4C52A125D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82462-8519-4022-92D7-F7051B8E8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811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09898-0DF8-664D-7D6C-61EE063C6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285038-3CA6-9FBD-D7AA-97953C1349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B14841-4128-AB0B-CEB4-3FBCD5D761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CA3BD-EBCD-DB14-CBC6-C0FF4CF81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EA6B-ED5E-4288-B217-E1ACC5618093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9F3A29-BCC9-46AA-EFFD-87B49511E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20E932-5168-170F-02AB-7A0BED83E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82462-8519-4022-92D7-F7051B8E8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60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6804EC-DE37-8A47-B338-1D084C8B1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9A268-DD71-C1DC-226E-AE391DF29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64792-014A-61D1-2144-730A7316A1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1EA6B-ED5E-4288-B217-E1ACC5618093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6A658-82C6-47B9-6740-9EB792E3DF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55541-F3AE-6901-4A89-D44602DAF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82462-8519-4022-92D7-F7051B8E8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1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0DD83-612E-E6C7-5231-6DFF1A7718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Abstract algebra </a:t>
            </a:r>
            <a:r>
              <a:rPr lang="en-US" dirty="0" err="1"/>
              <a:t>ch</a:t>
            </a:r>
            <a:r>
              <a:rPr lang="en-US" dirty="0"/>
              <a:t> 2 groups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DB9F56-5443-D033-F107-83CBDB671B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08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9F19DB-1483-A310-C51C-2D3769BFD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749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EE2F69-C476-A46A-B8B4-5E4EBB070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917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543BD9-45BA-69DB-BDF5-B9FC62036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588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2554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8971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6087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Abstract algebra ch 2 groups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algebra ch 2 groups</dc:title>
  <dc:creator>Charles Seager</dc:creator>
  <cp:lastModifiedBy>Charles Seager</cp:lastModifiedBy>
  <cp:revision>1</cp:revision>
  <dcterms:created xsi:type="dcterms:W3CDTF">2023-06-12T18:33:28Z</dcterms:created>
  <dcterms:modified xsi:type="dcterms:W3CDTF">2023-06-12T18:40:01Z</dcterms:modified>
</cp:coreProperties>
</file>