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770E-9247-8D12-2FB2-124906EB3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50CB2-45DC-02C6-57A6-BDC62A06B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657E6-7C43-A86A-312C-67467370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C3CE-CBED-4EB1-97D7-7A955C5101E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97910-6AB7-2DB1-D91A-1E99D682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5B907-9B25-5003-E925-C5D1DA60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F63-1861-44E0-B42F-E9BADF82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3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8A97-F9F2-0F94-30BC-EFC2E31F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8D989-0B82-A74B-5E01-EC6EED2FF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CCF61-94BA-D0C3-9EB0-FE0DBD14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C3CE-CBED-4EB1-97D7-7A955C5101E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780F-7529-3600-D6E9-A3987978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98A2A-3DE7-FA29-0491-77F4AF9C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F63-1861-44E0-B42F-E9BADF82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114C7-A726-20DF-9430-67E400370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BC20F-E998-2BF1-6A04-027A61D2A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62704-73FA-874B-CFFA-86E7D4A3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C3CE-CBED-4EB1-97D7-7A955C5101E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D4639-474E-C16A-3949-E6AFA339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71D72-0918-79F9-A0D1-F50AC7D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F63-1861-44E0-B42F-E9BADF82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8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92CF-4AD1-3EEB-EB95-E27590E0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9333-F75E-6A6E-AB9E-504021740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52A9F-0493-0EB4-7733-B06EA965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C3CE-CBED-4EB1-97D7-7A955C5101E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32AD1-67BF-8718-EBEF-ECC99E14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76C7D-08B2-27E8-60FA-50C7B688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F63-1861-44E0-B42F-E9BADF82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7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DC12-D134-EB27-DB88-6BB0EA67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BCFF3-1DB7-43CF-8643-F75E64A25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30B0-0734-B3A3-C150-864BE7F2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C3CE-CBED-4EB1-97D7-7A955C5101E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FC9A4-60F4-BC6B-C865-6A73EB10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4C3EB-EF8F-7109-625E-E46389EF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F63-1861-44E0-B42F-E9BADF82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2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16B4-1706-611E-211E-016599045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389C-904A-AF9F-7C18-6CF6E5CA4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AEA34-EB72-3AF8-6611-B7A080C04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0FC9E-E435-A35D-4228-78EF973F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C3CE-CBED-4EB1-97D7-7A955C5101E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9C65E-353D-76A0-FB2F-0257F126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AE0C4-CE00-9F1B-D42E-97CAC475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F63-1861-44E0-B42F-E9BADF82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8950-FB9F-D427-BFCF-2BA97FCB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C3B2-FF90-20DA-F1B3-0AD7AA65D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3AEFD-B321-F506-F41D-023332F91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23CFA-0925-7226-1E4D-D9BD85001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07FA6-8E04-C8EA-CA23-106E15616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114DB-F097-127D-3FFF-38C5123F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C3CE-CBED-4EB1-97D7-7A955C5101E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13286-D960-C919-14B6-BE24FC77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7BE89-7C19-70C8-9FD9-C852CB52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F63-1861-44E0-B42F-E9BADF82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194E-6225-7EA4-ACF1-A4E73E92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4AFC0-287F-726E-E8C0-8410D9E5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C3CE-CBED-4EB1-97D7-7A955C5101E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263D9-7A28-B2AA-C968-3F7B619B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3E342-1098-014D-0FD9-121CC918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F63-1861-44E0-B42F-E9BADF82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0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674C4-3DDF-944E-1C5F-3C08B6C9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C3CE-CBED-4EB1-97D7-7A955C5101E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E5515-3A9C-AB04-B1D0-312FEEF2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1806D-58C6-9073-6BA7-9E29776A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F63-1861-44E0-B42F-E9BADF82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6D01-B00A-A372-38A1-0AB73394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0DA7-A71B-4056-54D1-8A3E52344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02CFA-EE1F-A409-BE10-A42D34212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372AF-60D8-BBA6-626F-B4C52C7E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C3CE-CBED-4EB1-97D7-7A955C5101E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A0076-675D-2BD6-04DC-479360A4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CC290-0BC6-C78F-2A82-251A306F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F63-1861-44E0-B42F-E9BADF82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0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3F46-22FB-8BD1-0505-9FE65CFB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C4CBF-25DB-4BB3-2293-94453B6D4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CA93A-A2F4-690C-6E0A-B03B1A9EA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5D45E-004F-06B8-AB8C-75662687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C3CE-CBED-4EB1-97D7-7A955C5101E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8C55A-5485-4615-6E0A-79A10EA9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580D7-DAE5-7D2A-BC72-7ADF455B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BF63-1861-44E0-B42F-E9BADF82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5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F8F24-A346-AC54-DCFE-EAF5181A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88D47-725D-31AD-4C8C-E1E9954D3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ADB0E-7910-6A58-D555-DA45F7BD7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4C3CE-CBED-4EB1-97D7-7A955C5101E9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50DE-752C-22E4-C8E4-8D3BB262E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3617C-2AC5-9E81-9171-F8536EE70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7BF63-1861-44E0-B42F-E9BADF826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2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7326-58E7-48F3-47CB-80C075FD6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algebra </a:t>
            </a:r>
            <a:r>
              <a:rPr lang="en-US" dirty="0" err="1"/>
              <a:t>ch</a:t>
            </a:r>
            <a:r>
              <a:rPr lang="en-US" dirty="0"/>
              <a:t>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CFA5D-D9A5-FE18-4BEE-59A91CB58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7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762F85-5D5E-C390-6599-985FC6999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9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9C1327-7904-6B28-BBC9-86EC94EE7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5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44978-CE75-9B68-62EC-B9097CA50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9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EDDD05-D67C-A321-85FB-C22F32E1D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2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569E5B-BB41-9E36-6D75-82BAF2B0D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5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D9ECAC-0ACB-BC67-AC8A-E93D0307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6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3D756-0B67-EF61-3AD6-770806607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3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Abstract algebra ch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algebra ch 3</dc:title>
  <dc:creator>Charles Seager</dc:creator>
  <cp:lastModifiedBy>Charles Seager</cp:lastModifiedBy>
  <cp:revision>1</cp:revision>
  <dcterms:created xsi:type="dcterms:W3CDTF">2023-09-05T22:16:57Z</dcterms:created>
  <dcterms:modified xsi:type="dcterms:W3CDTF">2023-09-05T22:24:58Z</dcterms:modified>
</cp:coreProperties>
</file>