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A061A-7229-D276-1217-1C307D1C0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E40CF-2233-025A-DA52-DBD273916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2B82C-6549-94E4-54EC-7F869907C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F6A17-9A8C-470F-80F2-B07C7E260CBF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7696B-16EF-377F-15C0-3A3171373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B3BDF-331E-5968-EC78-38B8DDEDB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E270-3A03-45A7-A31D-0E5E2F171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B8291-DD0A-0272-34FC-49C836525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1123BF-48FB-7D09-3F5F-8B17B5599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4C39F-91C0-35C4-6FCF-CEFCAA319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F6A17-9A8C-470F-80F2-B07C7E260CBF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54C08-B909-2239-7815-40B04FD17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F70F7-A581-2381-EDAB-0D8678D67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E270-3A03-45A7-A31D-0E5E2F171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26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4C838F-215A-4DDB-D5C0-F9C3A3F3DE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7D8121-CF19-6CAC-D3B7-D90518B19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9CC10-F5AE-125A-0718-858529DDD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F6A17-9A8C-470F-80F2-B07C7E260CBF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00907-7659-B597-905C-18F369D0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52022-2AE1-E8B7-C26C-D31731326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E270-3A03-45A7-A31D-0E5E2F171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38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CADD4-4838-65F8-2C38-4B2BB024D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DF12-0961-C58A-C2A4-F9D1A883D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C3E78-D66B-6E14-5306-913FEFF3B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F6A17-9A8C-470F-80F2-B07C7E260CBF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6723D-FDD9-D0E0-100A-C9A4BD844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2E104-014B-20E7-08DF-1B4E10E6A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E270-3A03-45A7-A31D-0E5E2F171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91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395D-D395-01D4-5984-6ADCDB5D4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13DF-45DA-77D2-B4DC-7CD0A3B6F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C9C81-FFBD-0F74-0639-FBA8F6CEC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F6A17-9A8C-470F-80F2-B07C7E260CBF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DC696-06C1-8A5F-AB7C-7010F38C8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A9F2C-275A-88FE-0BAD-F85C24BCF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E270-3A03-45A7-A31D-0E5E2F171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8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634DC-0994-ECDF-A058-45A5B4DA5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E73A6-CE91-5D7A-07B4-279E1026BD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A705CB-DEC0-B2AC-C4C2-6CF8E2A74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AEB80-9586-B8D8-65F7-40DCB7E1A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F6A17-9A8C-470F-80F2-B07C7E260CBF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B2332A-7783-6C37-8131-9E91F7C85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2DCF7-DBF3-954E-B01B-8F3C97B9E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E270-3A03-45A7-A31D-0E5E2F171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51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5E6E7-5C54-A121-B3FC-07DC8E396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69856-44C8-BD73-2D37-898E90BB3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7FDD4-97C5-A633-068C-AAC52BA0C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01453-58E1-F83D-ADA6-40CCAE65CB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1CCB7D-A8E7-5683-08E4-B0F6ECCDB1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319BE4-A5F7-5119-8652-45D3831A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F6A17-9A8C-470F-80F2-B07C7E260CBF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573A1A-2BBE-3529-6913-411336D7E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12BCCE-C829-7F7A-094B-7F92EC08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E270-3A03-45A7-A31D-0E5E2F171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85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C49CF-EFB0-FCBD-6553-18F73384A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B31619-3E29-9E35-3BB3-0EA0E0BB7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F6A17-9A8C-470F-80F2-B07C7E260CBF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8B6A4B-61CA-42F9-8F93-9A34FE6F7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5AD17-45D4-905B-DE67-9A23A935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E270-3A03-45A7-A31D-0E5E2F171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D49C4D-CA19-2004-97DE-E930C7F7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F6A17-9A8C-470F-80F2-B07C7E260CBF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BE460-CF73-D29A-E65A-57E7FEBCB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2F4B5-7578-FD61-CF82-BB786066D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E270-3A03-45A7-A31D-0E5E2F171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64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3EA48-461F-34A1-B6B1-B3B13521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8DE80-8E96-4061-C8CA-F2552B69A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30C9A-08F8-04D4-D56E-8D4A0220E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8371B-5CDD-7583-6B5F-289CD1F42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F6A17-9A8C-470F-80F2-B07C7E260CBF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1CC3D-C82D-9A47-F685-CFBD4CA7D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14439-E739-49BA-07E3-09606612B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E270-3A03-45A7-A31D-0E5E2F171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03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08FA5-C18B-D36C-70E5-F0E481C97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FA3E55-45F1-8CE0-CAB3-D8CAEDA5F1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E0E5EE-E875-95E2-8BDC-01AB3722C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6EF6C-C30D-CCC2-8358-DAEF5A27C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F6A17-9A8C-470F-80F2-B07C7E260CBF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C7053-F9F8-6D2B-BAC8-820125236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B2BDF-8F11-EFC1-E7AB-62C640831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E270-3A03-45A7-A31D-0E5E2F171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3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495DAF-31DF-3FFE-60B3-A6488D609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2C0BB-1D88-6BC0-2BB7-61863D4F5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A8537-B06C-D9BC-40A5-0C4988B1C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F6A17-9A8C-470F-80F2-B07C7E260CBF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73191-9655-ED35-A842-EFCE5C288D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890AD-9B92-BF80-AFBB-C2EA183EEA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7E270-3A03-45A7-A31D-0E5E2F171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66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0C958-ADB1-1076-115D-0DD1C83B6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Abstact</a:t>
            </a:r>
            <a:r>
              <a:rPr lang="en-US" dirty="0"/>
              <a:t> algebra </a:t>
            </a:r>
            <a:r>
              <a:rPr lang="en-US" dirty="0" err="1"/>
              <a:t>ch</a:t>
            </a:r>
            <a:r>
              <a:rPr lang="en-US" dirty="0"/>
              <a:t> 4 cyclic groups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7A603-AC01-7A91-7023-A878DA685B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4EB6AD-B771-51F5-AAA3-F8EC7D136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93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2334B3-C707-D9F2-146C-B46A44E39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53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EA3370-B8C6-24DB-EA2A-4E9EDD0AE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898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256C81-1478-7D22-9737-B3AE3E3C8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39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99A7D5-F338-D485-E258-0F19B73E1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90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EF4046-9970-7E64-6E7C-716CFEEEA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00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8B2D2C-86B0-23A0-0061-C72A81DE6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779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6701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Abstact algebra ch 4 cyclic groups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Abstact algebra ch 4 cyclic groups</dc:title>
  <dc:creator>Charles Seager</dc:creator>
  <cp:lastModifiedBy>Charles Seager</cp:lastModifiedBy>
  <cp:revision>1</cp:revision>
  <dcterms:created xsi:type="dcterms:W3CDTF">2023-09-05T22:25:06Z</dcterms:created>
  <dcterms:modified xsi:type="dcterms:W3CDTF">2023-09-05T22:28:52Z</dcterms:modified>
</cp:coreProperties>
</file>