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7C6E-B708-7909-AD2D-D00CC2E24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2A610-5D93-07A4-0BAE-2274773D9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6CBC5-6400-FE6D-BABB-DE8C4C46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86D-6E83-4CDA-9E7D-FBDD554BCB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63105-548D-E72D-8AB6-DCA53252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98CE-96AC-821C-03B8-1A31D069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C58-855A-4391-BFA2-141F76E8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2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1B9E-A295-ED6F-B7C8-D6D259D0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0504A-131A-382C-139E-FF3B3BF33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ED42-CEF2-229C-AEA0-62C2CC53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86D-6E83-4CDA-9E7D-FBDD554BCB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14E1-4AB3-4807-E542-027CD48D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D2688-7D15-E82B-41E4-40ED9AB6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C58-855A-4391-BFA2-141F76E8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D6135-95DD-B045-BAE4-8B47B86C9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E8DD3-9511-D5CA-4313-8E5E02460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8261C-98B7-4A8B-FDAA-B056CD39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86D-6E83-4CDA-9E7D-FBDD554BCB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E451A-F2D4-84DC-DE66-51AF511A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ECBA-CF75-C53D-5F00-F6B37F78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C58-855A-4391-BFA2-141F76E8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BC33-B287-1C5E-0F8A-3CD0090C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17FA0-27F0-F423-5A63-C8E7C678C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9BF6-1B41-F55C-D67F-BCF631A5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86D-6E83-4CDA-9E7D-FBDD554BCB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2585C-8BB4-F5BE-348D-9C8DDD98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9ADF-86BD-3750-D9BF-16C24816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C58-855A-4391-BFA2-141F76E8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0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32F-E0C0-161B-DC9D-D6D9FC2B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CB6A8-F456-F97F-85B2-8C714D2F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3621E-FA0A-5811-9D78-9F16385F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86D-6E83-4CDA-9E7D-FBDD554BCB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D363-FD0F-13FA-DF6F-B8180A4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0C7AE-6205-CA63-FC5F-3D62EE4C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C58-855A-4391-BFA2-141F76E8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7730-4921-D406-026F-0DBBA302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C700-7531-4E06-1417-A0BA6017D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A4074-ED54-CA83-7F0A-4BE871A16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8485B-3D2B-1398-82E7-11D6CD9A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86D-6E83-4CDA-9E7D-FBDD554BCB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93AA-0B71-BB1F-673E-BAED0B9E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9EEE-95C8-5C03-F7CC-08059E41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C58-855A-4391-BFA2-141F76E8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0F6E-01B0-EB33-44B1-D1647E49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E828F-AF11-5AE1-BBA3-19D727B52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10071-70BD-44C3-800B-317CED28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A5E3C-81FD-1B55-6993-641B0A967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B72B3-C38B-36A4-DFED-D659AFB65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8CA58-4C86-6EE0-E891-E253BB74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86D-6E83-4CDA-9E7D-FBDD554BCB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1120B-9602-7B73-2651-7FD98196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D13C6-EF49-739F-4F2C-4D2DC98B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C58-855A-4391-BFA2-141F76E8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3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EBB9-B67F-06DE-C86B-72C5BC44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A5928-EFBA-38F2-602F-B8F824EC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86D-6E83-4CDA-9E7D-FBDD554BCB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F7075-B0B9-1B2E-EE83-844480ED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4BD20-885B-CEBB-7572-582F78B2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C58-855A-4391-BFA2-141F76E8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51F62-317B-D1B1-0D2A-96DC7C36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86D-6E83-4CDA-9E7D-FBDD554BCB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93541-D0A0-B407-5257-F7DA1176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B2C25-638A-7C03-287F-205390E5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C58-855A-4391-BFA2-141F76E8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4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C8EC-D3C7-72A3-0C97-54A0943A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3496-CF6C-4BF2-487C-DF79DEB4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3F2D8-56F4-BC4F-A74A-81F27800B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C8E45-9704-E13C-CB8E-3CE2C6B9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86D-6E83-4CDA-9E7D-FBDD554BCB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F5C31-7C65-CD80-028A-C6B5C570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30A96-0308-BC0B-E049-F0F11582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C58-855A-4391-BFA2-141F76E8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AB52-2FA4-5F0C-9DDD-4CECC9C9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87C60-130F-675E-9151-8731D8B28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E444D-8878-CFA4-EE8B-F64C35723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F83F3-694A-0E80-BE6F-0B7DA52E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86D-6E83-4CDA-9E7D-FBDD554BCB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DC2B7-5037-638A-8392-13555332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AF5C1-1428-F386-0702-B6F6DB0A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BC58-855A-4391-BFA2-141F76E8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1201C-4E68-66E7-DF22-AF2CED72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4BEA0-4520-4254-5F73-F59CFD457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9712F-5290-271B-3216-F9F7060DE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386D-6E83-4CDA-9E7D-FBDD554BCB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5977B-D478-DA81-2DB1-D3E58ECA7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32CB-C416-FC96-EC3A-801B620FA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BC58-855A-4391-BFA2-141F76E8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0EDD-BD01-05B8-4F1A-0BAE2B715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5 permutation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6F91B-ABA3-59BB-6F97-C5FBD26DD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0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60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3EB7D-2555-3F97-5050-930E918B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9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F5A23-791A-3585-544E-53A662E00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8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B1B8BE-3E35-ABD6-57D3-1756698B7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9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E8AFF4-FC19-035D-297D-FAAD76D3C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7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11A09-3B5E-7686-1667-DB13A6C97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9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5936D-45A4-D818-9048-4E23696C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77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99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Abstract algebra ch 5 permutation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5 permutation groups</dc:title>
  <dc:creator>Charles Seager</dc:creator>
  <cp:lastModifiedBy>Charles Seager</cp:lastModifiedBy>
  <cp:revision>1</cp:revision>
  <dcterms:created xsi:type="dcterms:W3CDTF">2023-09-05T22:32:09Z</dcterms:created>
  <dcterms:modified xsi:type="dcterms:W3CDTF">2023-09-05T22:39:22Z</dcterms:modified>
</cp:coreProperties>
</file>