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7F07-63B9-B639-232F-762E138F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842D-3844-07D0-B4BE-BF3FEF73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2BEF-F6C6-31CD-4FDC-F35C14DF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2354-64A5-050B-AFF0-B01A5052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DE15-6E82-36EE-89E3-F1D460D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A879-3D80-8935-E396-6386988D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E2CA-25DC-D31D-7973-329EB617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5DD8-1B46-BC5D-DA60-B2644F24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E3F0-16C8-1FF5-FE76-318BB53C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5527-27EB-8C5E-D128-35E5C2D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D41F4-8D55-1541-8334-4BC75A104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6D3AC-F2A6-BDCA-1E06-D476A5C8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57F1-7EC1-984F-7912-DB1F7E3A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3EE4-95D3-E19B-020C-E1E0A289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A083-68EC-2C02-AD56-00678B9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8258-F5A9-AAD5-A0A3-3950402B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7699-1837-123D-057A-E4BB2418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27B8-A28A-8628-A3DD-22E6AFA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433C-3099-2835-1B01-950D73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D2D1-A647-E561-E7CA-D2E3C3F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EFF-0E94-96F3-DF24-63004F1F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1B7F-2303-2DE3-C715-6B398F27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DF94-3B04-BBB5-200B-864872E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7422-D065-5318-005C-BF8768F3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CFB9-7251-75CC-1851-3CF95885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31B9-76D1-429F-345B-3A63CCFF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4366-A9DE-28E2-5EE9-5E407A4B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63BFD-2610-9496-E7DF-56EAB7D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621B-2E3C-C130-1342-13FA2510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6614-398D-93AC-ED8A-8258C58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69FE-C0CA-00D2-F6D5-2FA8C41E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A2E4-2211-55A7-2CE8-6834AA2F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219E2-87CA-8CA4-EC0B-44979769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811C2-2B7F-467B-88B4-7F383BFA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4E125-5560-4C0A-A979-D1AC442C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40B12-FAE4-1A8E-442C-26A2C09A0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BA096-CEDD-F162-8A59-BBF25384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AF2FA-8C89-AF2C-629D-C19236C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7BFFC-B6E3-85E2-2321-D6983DB0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35D-A657-A191-6008-225BBCA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14756-7BDD-56FA-F813-467CEA33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A0991-C2D3-C21F-A145-5D7C9EC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FE0F-80D1-6BDA-2CBB-594EAB2B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A8E54-70F7-475F-A4E5-F8D2CD7B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61BE-24CD-88D8-1CB7-3B8A7BC1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1CD96-0CA3-F9A1-93A4-8899AF8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3285-CBBF-080B-6E63-8223C282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0D6-6CF2-944D-720B-8A4ABBE4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3827-2923-9482-B5D8-90E16068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E89E-AC1B-4044-2C6C-6307682C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7ABAB-2494-7446-8B95-B892D7C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235B-2399-FE99-D6CB-0B9D3DE1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E44-FCB7-A9EC-2D79-A1604F30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09368-7CDF-7F2A-02D0-B7DD3E365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58C21-E0D5-700A-39FD-8033DB29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4ACD-EE4A-4B4A-4318-E766EBA5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6D821-3FE8-4A00-1A99-C3EC7768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63B2-CAEE-09AB-685E-F4CD9D30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40A-70B4-4836-99F8-D6276748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47EB-055C-D6FB-0DD3-F8A3F6CE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5307-4948-4322-7FC5-D709B1778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A2EB-609E-4AA8-A8FD-EBC58C28C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0CB7D-8DAE-8D71-D73A-1C7A6AA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0FE8-9BC9-BD08-3257-3B8F06A5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38EC-2D65-4748-984D-66EEF49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4470-9D75-24A0-1B23-E7C1C6B62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6 isomorphism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A140B-1F9F-E478-80E8-DDC498A91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BC846-35F7-6CFF-F952-859A29E3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7233E-F8C0-3AB8-CAED-058B7723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7FC2C-1723-7409-26D7-D0DC82E2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55F52-9F64-1203-8E79-3E3C581E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71DA1-7C6F-61F3-6CC1-DF3EDE4C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05047-2A15-DB3F-A8F2-C8F234BE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6 isomorphism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6 isomorphism</dc:title>
  <dc:creator>Charles Seager</dc:creator>
  <cp:lastModifiedBy>Charles Seager</cp:lastModifiedBy>
  <cp:revision>1</cp:revision>
  <dcterms:created xsi:type="dcterms:W3CDTF">2023-09-05T22:39:29Z</dcterms:created>
  <dcterms:modified xsi:type="dcterms:W3CDTF">2023-09-05T22:43:05Z</dcterms:modified>
</cp:coreProperties>
</file>