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Seager" userId="b6090891032109d0" providerId="LiveId" clId="{46DB6436-D580-4ACC-B8FF-6E3459904097}"/>
    <pc:docChg chg="addSld delSld modSld sldOrd">
      <pc:chgData name="Charles Seager" userId="b6090891032109d0" providerId="LiveId" clId="{46DB6436-D580-4ACC-B8FF-6E3459904097}" dt="2023-02-13T18:32:34.949" v="3" actId="47"/>
      <pc:docMkLst>
        <pc:docMk/>
      </pc:docMkLst>
      <pc:sldChg chg="new del ord">
        <pc:chgData name="Charles Seager" userId="b6090891032109d0" providerId="LiveId" clId="{46DB6436-D580-4ACC-B8FF-6E3459904097}" dt="2023-02-13T18:32:34.949" v="3" actId="47"/>
        <pc:sldMkLst>
          <pc:docMk/>
          <pc:sldMk cId="81373220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2/13/2023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7037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8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5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1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7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4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4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8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6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8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4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A41A7-97C6-438E-99BC-97B7838E7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CS OOP CH 13 Templates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DF858-9FB9-439C-BEBA-FADD3C8B3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24E46C-C8A9-DEFC-C36D-E9D21413F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12" r="26474" b="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10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9471ED-6C40-47FC-9846-BD752FB77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02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F485C6-CFA4-4CA6-BE50-AFB62BEC3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3837"/>
            <a:ext cx="5368018" cy="62626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D69F9E-4E1A-420C-BF05-988514F1F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923925"/>
            <a:ext cx="57531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7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908A2D-F52D-415A-B4AC-A742DF021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68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5DF273-1C61-4D7C-987F-58DD7E1A3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62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58A6B3-76B8-4F7E-82FA-26645D809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63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FF247A-0816-4BB9-BFEA-9AC2C3CF6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42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F48220-D7B9-42DF-9D39-C190BEE7D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41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396D30-91D6-47C9-8C46-E3D6DDEBC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06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94CF97-8945-4964-8669-494E72F36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09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A7725D-65CA-4664-B999-829A56C9A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6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3AEF29-262D-4CB2-8866-BAE25EEC2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29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0345C5-2E1F-41EB-8823-BD9F84043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35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76EF9D-D2B4-4852-8790-B571E2A00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2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E45CF0-9DD8-4433-BA51-97CE1F286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5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114FF1-6A76-4D2B-A31D-D7F5D5D30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92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736E0C-3F77-4DC6-8B2E-908138116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30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D040D5-9723-43D1-B4D8-AA10A1329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1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53D55B-0912-43E7-BB0B-689907851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6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F5044A-0E0B-413F-A0AF-6F0BC8CC5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7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611525-2BC6-4855-886C-D6D8930A9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79067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1B302B"/>
      </a:dk2>
      <a:lt2>
        <a:srgbClr val="F2F3F0"/>
      </a:lt2>
      <a:accent1>
        <a:srgbClr val="612BE7"/>
      </a:accent1>
      <a:accent2>
        <a:srgbClr val="1F36D6"/>
      </a:accent2>
      <a:accent3>
        <a:srgbClr val="2990E7"/>
      </a:accent3>
      <a:accent4>
        <a:srgbClr val="15BEC5"/>
      </a:accent4>
      <a:accent5>
        <a:srgbClr val="23C487"/>
      </a:accent5>
      <a:accent6>
        <a:srgbClr val="16C93B"/>
      </a:accent6>
      <a:hlink>
        <a:srgbClr val="349C86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</Words>
  <Application>Microsoft Office PowerPoint</Application>
  <PresentationFormat>Widescreen</PresentationFormat>
  <Paragraphs>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Aharoni</vt:lpstr>
      <vt:lpstr>Arial</vt:lpstr>
      <vt:lpstr>Avenir Next LT Pro</vt:lpstr>
      <vt:lpstr>PrismaticVTI</vt:lpstr>
      <vt:lpstr>CS OOP CH 13 Templates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OOP CH 13 Templates</dc:title>
  <dc:creator>Charles Seager</dc:creator>
  <cp:lastModifiedBy>Charles Seager</cp:lastModifiedBy>
  <cp:revision>1</cp:revision>
  <dcterms:created xsi:type="dcterms:W3CDTF">2023-02-13T18:09:39Z</dcterms:created>
  <dcterms:modified xsi:type="dcterms:W3CDTF">2023-02-13T18:32:37Z</dcterms:modified>
</cp:coreProperties>
</file>