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4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2/13/2023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2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6D99A81-48EF-D880-B82D-A9CFA561F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20F7C0-1227-30DD-1156-F3D8E477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 OOP CH 16 BST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EF77-EC7D-6C00-25BA-1C7799B6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6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D4E83-1C54-0549-695A-A9AF9B5E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5267D-CBAF-B836-93B0-EA839BEC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50FF7-951C-BABD-B164-95F9E8C8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58F1C-C103-5F0A-7823-24B300B7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6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75CD9-EB08-C989-903E-8E491CF2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FE126-E053-CE7D-1BF5-4754F248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68841-B14E-C502-171B-5E2A79C8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B2F71-82E6-92E8-23CD-8CDD8125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0E7CD-A600-396C-B153-8EE7A787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52EB5-29EE-C062-8FEB-A89A5C83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DA090-E508-A56E-17CC-7E11CFEA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2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8E1E1-B682-8E60-4136-0F710A45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E2AD4-2BBE-D4B6-CAAA-39618B2C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6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38E27-46BB-60B5-1ED1-DAAFE3D4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2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0A6A7-71FF-F6CC-CE2D-A42738C8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1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365A3-17AB-2AA8-6907-FDF5B3E9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D9251-71F9-F37B-D016-23A366B1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6DDC6-45C8-76DB-2865-4AC398F4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587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Nova</vt:lpstr>
      <vt:lpstr>ConfettiVTI</vt:lpstr>
      <vt:lpstr>CS OOP CH 16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OOP CH 16 BST</dc:title>
  <dc:creator>Charles Seager</dc:creator>
  <cp:lastModifiedBy>Charles Seager</cp:lastModifiedBy>
  <cp:revision>1</cp:revision>
  <dcterms:created xsi:type="dcterms:W3CDTF">2023-02-13T19:26:21Z</dcterms:created>
  <dcterms:modified xsi:type="dcterms:W3CDTF">2023-02-13T19:40:39Z</dcterms:modified>
</cp:coreProperties>
</file>