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/>
              <a:t>CS C++ 17 OOP CH 10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3D3-2E87-938D-3B81-967DA5BB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254456-A134-8789-7ED3-C1575F058E5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26009" y="784140"/>
            <a:ext cx="11066498" cy="58790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AD9B0-11C4-DC5E-A9B4-C3E3C10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B3BC-BD86-039A-21D7-0080CE7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9ED6-65AD-EEAC-D2AC-F38CF5BC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8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1014-CE8B-4409-E68B-98D817B3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02472-692C-3B47-63B7-C1BC281BD6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2180" y="669983"/>
            <a:ext cx="11388652" cy="60502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DDA8B-6BBE-ECAF-1BCA-AE9805A5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FF6E3-4071-9BF7-F57D-70A30E30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FBE4-B1CF-26A1-32BE-3FCCBAFD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05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7317-74F2-9ABE-668F-1A0C54B2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511CE9-61AA-C578-8DD2-A06E7D17860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072" y="455048"/>
            <a:ext cx="11685965" cy="62081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88C8-CBEE-2423-0B17-1C5BD4A1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1F57-AA81-F949-DA63-AAC531E0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CBE-A49B-3183-5C12-7521F43A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7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CB9-27FD-FB96-AA68-609E7F1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C213AB-6A50-31FD-FF1B-BDCC7C3B55B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57201" y="592964"/>
            <a:ext cx="11533632" cy="61272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FE331-1440-9971-9343-BC0F91E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0780-26CE-8565-5B7A-29F5845A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0CC5-DD77-1D25-7C1C-70DAD6EE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15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981E-3F87-92A6-9AC9-67F659AC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844CF3-4FBD-354C-C217-282669452F0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66701" y="434772"/>
            <a:ext cx="11724132" cy="62284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AE0B1-2B9F-1BF4-949D-BDE14E84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73E5-EE46-2B8F-8609-193DF3A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3D0D-15B4-D872-7986-FF5E973C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22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BA90-EBC2-74B4-35B4-2003D6C6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D5644C-0458-65A1-8E72-E262EBBB95D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0584" y="293087"/>
            <a:ext cx="11990832" cy="63701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8F62C-B3A3-D705-8CE5-243FC7F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FC47-9E00-3A1B-FD6B-751B02F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F3EB-865A-7D85-FC80-ED461E40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1151-6D56-35FC-33D5-557C48F2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F8C3A-0931-1D24-24E2-E6123AD69A1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072" y="400712"/>
            <a:ext cx="11895515" cy="63194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8372-69B9-3B77-221D-3C40FC54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BEE2A-067B-0522-8B0A-C10F09B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A626-F725-96E7-75F1-D3DBD370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59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CCFD-4886-6433-D4D4-500F82A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1378-526B-8D50-064C-45670EAD7A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02A33-9217-9CBF-4C29-9F670D52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EF39C-10E7-F020-96D8-B9819583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F217-B74F-9D0D-D543-E017AFEF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82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C90-7DF4-B9F7-D911-AFC1DA67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0CE8AF-57BD-7890-CF62-8196FBC1F4B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073" y="393482"/>
            <a:ext cx="11801856" cy="62697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1D122-3D3F-E80E-64DF-C4A37107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DE315-11D9-D09C-6FC8-1387185D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F21C-7A23-6178-E3FC-1C0E4024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0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C4C7-217A-92FF-DA06-75B06AF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A34E63-2054-9150-3843-4C20855C881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85750" y="459006"/>
            <a:ext cx="11785787" cy="6261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B0EEB-6B14-B240-A6C4-F84BCEBE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FDAD9-C576-B02C-A5D0-8845ECA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BEDF-D970-C60B-51A4-0949348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0593-FBA0-393D-D4C5-59256BFB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43846"/>
            <a:ext cx="10036292" cy="77377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B798D-F234-F781-31CA-09C6F19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D747B-FDF3-8F05-FF01-A309C960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68BFD-5415-3634-F579-63D94CC6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F605B-582D-ECDA-E7D0-A8CE03DB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57" y="1173283"/>
            <a:ext cx="10429875" cy="55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692-61EC-E731-9BB1-0827D216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4EA-F1A1-3E8D-D30D-BD5E3442FA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B5CD9-CA12-A3A6-D735-0EB212E8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0817-6FB0-221B-C168-BD889233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F331-4EF9-690D-3E86-D252073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22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3F5D-5E6F-BBDF-5ACB-E6F4E831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5A45E-1CC6-2D82-7F08-D8D47830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BD422-F5BF-B882-3250-A665856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5E1E-486B-3BB0-9172-2A3314C4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F3FB7-AF0B-5C19-8C6B-BDBF8EB9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346837"/>
            <a:ext cx="11996928" cy="63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3A9B-96FE-1EEF-E926-EB03A3B4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3BD06-AE69-35EB-194E-FD3EAEAF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A527-7BF3-0335-1248-3678C1FE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4E08-2942-F0FC-DB2D-E7B44CA2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D7171-309A-6545-F58F-32FE8E37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" y="504825"/>
            <a:ext cx="11666639" cy="61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89CE-126D-E100-F070-AFA857E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43CF-910E-833B-DC3E-38C08271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AE60-B394-60C9-23EF-9DBF1CB4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E0D6-9D35-B270-FA84-570358AE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7D584-AE92-58E3-C61C-97CD7212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60792"/>
            <a:ext cx="11782425" cy="62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910F-C726-ED5D-6C5A-34BB31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C2E7F-AB33-5BC3-966E-4BB0443E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AF3D-5A97-81C9-B2F7-E5BCCFE5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D92E-12E5-23C0-B26D-0D4E7A47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DC8C5-FE72-FCAC-40DF-D3FCD625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" y="541754"/>
            <a:ext cx="11630025" cy="61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4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8DD4-F086-E261-B7DF-1454EDE2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40AB-F90A-9109-FF71-4EB5E3B9D7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93901-EE0B-B63A-4AF3-6322773E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3EBB-300F-5B44-AF96-5FEC083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1399-4B6B-61E7-0583-BBF83045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76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29D3-426C-B1AF-FD78-6AFA42AA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946ED3-0F80-BC42-0FE3-E905CCC1EA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82555" y="496320"/>
            <a:ext cx="11608277" cy="61668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7286D-B46C-B400-7A28-992F2C23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C3A01-628E-9F6C-9C6D-540FB567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1D65-E6E2-F30D-063B-923D1A4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71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146C-7D59-E8E8-6B42-3EB734D0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EA03-0B7A-A164-62B8-2EDEAB4327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5872-ACA7-04C2-6BCD-F089694B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E5B0-70E5-9C9B-2987-4AE7673D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C6BD-3169-DDD9-B41A-03B655A6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315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23A-E07C-F6D5-D114-70138EA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D731DD-46B4-3DDA-6951-93B48A9E80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073" y="271145"/>
            <a:ext cx="11795760" cy="62664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D307F-98B5-41F8-B6E9-4E585E62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910B-7335-2675-AC0A-A35DD8C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CAB-0D3A-EE5B-B591-040C2AD6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4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70BD-CB30-F512-E4A0-808B2FDF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175DC3-A616-C18E-EF32-B339C61EC41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9919" y="441794"/>
            <a:ext cx="11710914" cy="62214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4730A-3429-23DD-C1A0-AB993E22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B14D-1166-1793-D4D3-A9A1DC12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BCE9-93D9-D306-8FE6-5AF183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3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FF84-A99D-B5FE-10B7-3A3C38D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8207E-791D-5165-1C19-2E5F4E7B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94B4-DC81-FF81-47E1-BADAF23B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A7A3-52D3-6953-A55E-629AC0FB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06FB9-B10F-EBBE-8185-CC4F0011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706034"/>
            <a:ext cx="11429999" cy="6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992B-B168-943D-4785-65313EF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C71A-2A4B-A2FF-B937-AB879802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101E-1AB7-A47F-B3DF-B35A4739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ADA3-F6B1-D30D-8D10-09131A70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947AF-3DFB-9EA0-3D51-753EFAE3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374579"/>
            <a:ext cx="11837437" cy="62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4527-FFD1-E82B-935A-5E6D4D98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ED55F-CC38-55B9-87E3-1706CEED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E44A-9197-4362-22B5-CE3B9923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123B-F245-F2D5-378F-0F870DFB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BE643-7B97-CAB9-F353-3B62226C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42316"/>
            <a:ext cx="11996928" cy="63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CD44-2228-BB54-6BD5-AC9A49E9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365B8F-3B9C-1AEA-709F-E79C09D7B96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9919" y="441794"/>
            <a:ext cx="11710914" cy="62214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FD8EC-66AC-10E9-93DD-434D40E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5C16-48EA-0C3C-8111-FFF2D89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D621-C28E-46D9-8DCF-A6553BD9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94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CCD3-0D10-C087-8A6F-A52538B6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DBB961-8D18-42CB-827F-2F7C409FDA2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91887" y="501278"/>
            <a:ext cx="11598946" cy="61619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41EF1-005A-163F-AC10-DE11E86B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A7AE-E620-AE01-DFC4-E33E2D74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F408-BC8D-0626-6781-BF4FE76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02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E4A-2E0D-2EEA-947A-564FD085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E75AA7-850E-7A23-3EEE-31A0AF6FFFA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072" y="461970"/>
            <a:ext cx="11780209" cy="62582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9AEF5-8EF8-C484-9AEF-3941D747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41D1-1C2D-FC30-49BA-D90262A5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5B34-B3B4-251A-AD3C-FC788BCA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1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DB61-7F7D-B88A-3F7E-F5FEA454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1D60-BCFF-E535-BF48-511A4DB4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B0DFC-D66B-B5D4-6902-DA378583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4916-EE15-E2F7-8D6D-5BE78DD0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E07B2-260F-3B2C-9CA4-EDE2DCAF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547422"/>
            <a:ext cx="11619357" cy="6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E61-11DC-A3BF-A57A-7D2EBC11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19E66-3EEC-A45D-3F66-FA28FBDE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02E1-052D-2B4D-1DCF-037C8C1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9988-EE3C-2EED-A0EE-22DCEEE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31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24A8-4073-1628-828B-D20DAC67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4472-E126-0ED0-7829-38DB4838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7B1D-A2AF-B366-38ED-29D71C6D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1C96-C3B8-0BED-7449-3FD104A2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220FD-1370-ED09-E9D0-39A52E93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3" y="682022"/>
            <a:ext cx="11365992" cy="60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8EAB-8AAF-D03E-6DA1-6E6FA97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E7AF1-9837-F45A-FA92-6C213AF8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4467-3BE5-17D9-528F-FF2A18D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94D5-60E5-3502-3035-14B42A6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7733E-CAB3-696E-3E5D-9EC27E86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3" y="823161"/>
            <a:ext cx="11100318" cy="58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55E9-38AB-440C-AFFA-F96DA5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9297-B8E0-CCB4-BFA0-11826473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34A8-F477-5874-5F8A-C7B83BFA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5CF-8320-9CE1-6452-F9EA41C5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1C7CF-3ED3-9D66-7BC3-7DFB139D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15" y="738279"/>
            <a:ext cx="11189017" cy="5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9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4D49-4F57-D851-AF4C-BA304BEB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0E859-150B-683A-EDA7-B8F0870D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CF07-943C-282D-BC40-28DE5F25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50B-0AE4-2931-EF9E-9DBF2508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31914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{1033062B-E7E7-4DE8-B04F-54F41100CDEC}tf89117832_win32</Template>
  <TotalTime>48</TotalTime>
  <Words>141</Words>
  <Application>Microsoft Office PowerPoint</Application>
  <PresentationFormat>Widescreen</PresentationFormat>
  <Paragraphs>101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Avenir Next LT Pro</vt:lpstr>
      <vt:lpstr>Calibri</vt:lpstr>
      <vt:lpstr>ColorBlockVTI</vt:lpstr>
      <vt:lpstr>CS C++ 17 OOP CH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C++ 17 OOP CH 10</dc:title>
  <dc:creator>Charles Seager</dc:creator>
  <cp:lastModifiedBy>Charles Seager</cp:lastModifiedBy>
  <cp:revision>1</cp:revision>
  <dcterms:created xsi:type="dcterms:W3CDTF">2022-12-06T00:16:50Z</dcterms:created>
  <dcterms:modified xsi:type="dcterms:W3CDTF">2022-12-06T01:05:38Z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