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2"/>
  </p:notesMasterIdLst>
  <p:sldIdLst>
    <p:sldId id="306" r:id="rId5"/>
    <p:sldId id="307" r:id="rId6"/>
    <p:sldId id="309" r:id="rId7"/>
    <p:sldId id="308" r:id="rId8"/>
    <p:sldId id="310" r:id="rId9"/>
    <p:sldId id="311" r:id="rId10"/>
    <p:sldId id="312" r:id="rId11"/>
    <p:sldId id="314" r:id="rId12"/>
    <p:sldId id="313" r:id="rId13"/>
    <p:sldId id="315" r:id="rId14"/>
    <p:sldId id="316" r:id="rId15"/>
    <p:sldId id="318" r:id="rId16"/>
    <p:sldId id="317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Galaxy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Presenter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B4B7E1-0BC3-25BE-7E63-B4C1ADFA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" y="315880"/>
            <a:ext cx="12061371" cy="64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8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207B13-86EB-BE47-9861-9784270D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233654"/>
            <a:ext cx="11706808" cy="621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2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83691-1F93-55D8-EF31-B63B166C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179418"/>
            <a:ext cx="11949404" cy="634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1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D7F3-1070-5988-DBB9-0A53AB0D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0A11-7BD5-26A6-71FB-D704CED8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ADA7-DA22-8852-224E-9D732219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A62BE-0326-71AC-0323-81AB4906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9" y="142065"/>
            <a:ext cx="11904093" cy="63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1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E477F-895C-BBEA-D8BE-5E0BCBAF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33FB-5155-B564-F822-439598BC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C6EF-AB3F-D316-95D8-DF8A73B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64ADA9-C1BF-02B1-428E-451991FA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6" y="136524"/>
            <a:ext cx="11896958" cy="63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14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B1FB6-4A97-CD8A-ED50-ADCA62B5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5" y="125185"/>
            <a:ext cx="11970995" cy="635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BBD5A2-429C-4593-FDDC-CD8B9BF1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" y="127517"/>
            <a:ext cx="12001731" cy="63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8AB53F-ED06-228D-15CD-1AA84031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" y="142972"/>
            <a:ext cx="11902385" cy="632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D52CFD-7D9D-6707-30DC-3F0A4D3D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" y="257418"/>
            <a:ext cx="11940073" cy="634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1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9D21-3E7E-0D1E-2771-89B5E3F1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9838-BC17-86AF-2307-C98D6DB7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A273-531D-66B6-8FBB-D4609B55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02A5E-96EF-6E95-73EF-FF4D7AA7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B9111-B0C3-FAFD-4DE9-AB6DB27D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395031"/>
            <a:ext cx="11908598" cy="63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3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882EF-D209-0ED1-16AB-DF260FD8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173296"/>
            <a:ext cx="11996057" cy="63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3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359B3-E76F-0DC6-8435-C3E4385B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308299"/>
            <a:ext cx="12005388" cy="637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976AE1-C6B3-BCD4-9288-EAFF1042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" y="136266"/>
            <a:ext cx="11837437" cy="628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1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728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052CB9-8CD1-C353-AF2E-29C171E2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1" y="373224"/>
            <a:ext cx="12066129" cy="6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F41BB2-94BC-1764-FC85-9AC02BF7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" y="264853"/>
            <a:ext cx="11912082" cy="63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3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F04F3-547F-190A-4128-050A83F3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" y="139472"/>
            <a:ext cx="11891409" cy="63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38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FC5EBC-BE12-80BF-CF56-60B94CFA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" y="247504"/>
            <a:ext cx="11977396" cy="63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1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52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63EB52-3A09-85AE-408C-F324BEA7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" y="389067"/>
            <a:ext cx="11958735" cy="63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4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5E7F6B-C62C-0FE5-60EE-D1D5C3CAB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80" y="452047"/>
            <a:ext cx="11734800" cy="62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8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14215A-41E9-7F6B-E0DD-1F9C4FFE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" y="390816"/>
            <a:ext cx="11902751" cy="632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349AD4-F76D-9B29-184E-4AE55B86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328125"/>
            <a:ext cx="11968065" cy="6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58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75FE2-D276-002B-B593-681D7672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374778"/>
            <a:ext cx="11968065" cy="63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988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{EA1C9626-4A8B-4BC1-BB5C-EF4B2EB816F1}tf89338750_win32</Template>
  <TotalTime>45</TotalTime>
  <Words>15</Words>
  <Application>Microsoft Office PowerPoint</Application>
  <PresentationFormat>Widescreen</PresentationFormat>
  <Paragraphs>11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Univers</vt:lpstr>
      <vt:lpstr>GradientUnivers</vt:lpstr>
      <vt:lpstr>Galaxy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Charles Seager</dc:creator>
  <cp:lastModifiedBy>Charles Seager</cp:lastModifiedBy>
  <cp:revision>1</cp:revision>
  <dcterms:created xsi:type="dcterms:W3CDTF">2022-12-06T01:06:03Z</dcterms:created>
  <dcterms:modified xsi:type="dcterms:W3CDTF">2022-12-06T01:51:19Z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