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4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5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26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3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8A1925C6-79E0-CE33-37EC-171104AFF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8" r="12718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BF17-A73D-4680-A660-C9CF35D47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CS OOP CH12 RECURSSION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4CB1A-46ED-49D8-BE9C-8A0D6939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79434-2DDB-47C9-87D3-D6552D9C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50019-1B52-4AAC-8CF7-E9960EED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F974C-9398-4C87-9947-71057214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A284F-5680-4501-8184-0135D452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2C64D-FAFC-4CED-8040-AE63B40F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EB514-8E6A-4982-939D-7BD57990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624EE-1077-4FE7-84F5-A3EBE4FB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34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Meiryo</vt:lpstr>
      <vt:lpstr>Corbel</vt:lpstr>
      <vt:lpstr>SketchLinesVTI</vt:lpstr>
      <vt:lpstr>CS OOP CH12 RECURSSION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OOP CH12 RECURSSION</dc:title>
  <dc:creator>Charles Seager</dc:creator>
  <cp:lastModifiedBy>Charles Seager</cp:lastModifiedBy>
  <cp:revision>1</cp:revision>
  <dcterms:created xsi:type="dcterms:W3CDTF">2023-02-13T17:50:32Z</dcterms:created>
  <dcterms:modified xsi:type="dcterms:W3CDTF">2023-02-13T17:58:21Z</dcterms:modified>
</cp:coreProperties>
</file>