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7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35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9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9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3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2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5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5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4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50B25-C10E-89CC-598E-63B92F659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2" r="882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2F951-591E-4561-A7C6-D2B0746A2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CS OOP CH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CDF68-5AD2-4D1A-8D1A-8363CF65D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5566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DA0F7-05E9-4767-AD6E-7B3BB6427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9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34FB4-D329-495A-AE37-D2F61BF0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1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8C932-3C45-4FCA-8BF3-38F4A362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39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13DB6E-7C19-4F7F-B431-F3EC5CFE6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9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E1F720-8263-4CCF-B958-9002C90AA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8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32366-A22E-4D7D-A4A6-5118E4722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025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0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31AE0-D353-4C80-B21C-8A22DEE0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0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E5843-5F95-4C2B-836A-0686423B8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8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976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1BB68-FFE2-4EF1-BCFC-F20F3BE6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83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092BD-8A03-41E5-A588-E19D22EB6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86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6C0C06-7E6C-4911-9E1E-06AF3B66A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5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82E84-97E8-4575-BAE4-B6E531026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43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9D2119-D775-4242-ABE7-3089574C9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97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036717-E2A5-4C75-9D9C-C85FAFAA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32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FCF02-AB95-4BA3-98D2-EB1E0C6EC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56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168D32-71F7-4BC5-A08D-48166D6D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84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FCA60-7A1C-4657-8FD5-A3A0035D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79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02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15C8DB-49B0-446A-9CF7-1A1B3D1B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7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33CDB-B212-4E81-8B28-7EB791ABE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4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17FAA-6C14-44DC-8122-426E5F03B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1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84411-85F1-4CCA-908E-A858534D8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5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79A6C9-3E2A-4C16-A70D-AB848E34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9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78FF3B-1EB8-4F59-8E4D-4A244991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4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7C9A8D-7410-44AA-B8B0-FE8D0C9AE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200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Office PowerPoint</Application>
  <PresentationFormat>Widescreen</PresentationFormat>
  <Paragraphs>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Century Gothic</vt:lpstr>
      <vt:lpstr>Elephant</vt:lpstr>
      <vt:lpstr>BrushVTI</vt:lpstr>
      <vt:lpstr>CS OOP CH 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OOP CH 14</dc:title>
  <dc:creator>Charles Seager</dc:creator>
  <cp:lastModifiedBy>Charles Seager</cp:lastModifiedBy>
  <cp:revision>1</cp:revision>
  <dcterms:created xsi:type="dcterms:W3CDTF">2023-02-13T18:30:43Z</dcterms:created>
  <dcterms:modified xsi:type="dcterms:W3CDTF">2023-02-13T18:52:23Z</dcterms:modified>
</cp:coreProperties>
</file>