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3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7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2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56610276-AEC4-4F9F-8F19-EBC8B8B8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5BE4EE13-21B3-6004-5AA8-3C5561326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968" r="-1" b="217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F82D9B81-57D7-4F0C-AB92-6E390E4E1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C7466-0B2C-B124-1446-C226B0C9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59"/>
            <a:ext cx="6071154" cy="504854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 OOP CH 15 Hash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5F271-2685-FA54-C313-907F05E88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7499" y="663959"/>
            <a:ext cx="2659798" cy="5048553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AE3D1161-F2DF-43A9-8376-3DB1403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F444DC-2BF7-4689-B6E1-0F0D0E9C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35783"/>
            <a:ext cx="0" cy="5711654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FF393DD8-555D-4D86-9600-299145E03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7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23C8F-29AE-295C-A478-264104DD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65604-FA91-0B6E-A1CC-423D6554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D1B92-23DF-8520-67D7-F7624860B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A8806-6DF3-A7E4-330F-B2811468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5AFDE-6093-3486-9241-BC4C7B83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7219-ED15-6339-B740-F42AAE7B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02A70-E686-3EE4-3D70-EEC522DE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3CC8A-4866-3266-AD89-3034B4DC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BD1FB-D0C0-1A09-F74E-F6528E0A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4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D369-A0F7-63EF-4208-DBC6C478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31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DB0D0-8C68-895B-CF8E-C8DDDA129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30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C8F66-10B3-3ABB-9B0C-9D4067CE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246162"/>
            <a:ext cx="12087225" cy="64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66E49-E8A8-97BB-A655-0010FD46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818DA-9700-7211-7ED9-695368BD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7D361-B620-E90A-D21F-D5034429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D0072-67FF-05C8-06E4-84F0C79B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4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EBF1D-683C-2DF1-FE6C-8F5662F7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9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137025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F1833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01DD6"/>
      </a:accent4>
      <a:accent5>
        <a:srgbClr val="2943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Elephant</vt:lpstr>
      <vt:lpstr>Univers Condensed</vt:lpstr>
      <vt:lpstr>MimeoVTI</vt:lpstr>
      <vt:lpstr>CS OOP CH 15 Hash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OOP CH 15 Hash Mapping</dc:title>
  <dc:creator>Charles Seager</dc:creator>
  <cp:lastModifiedBy>Charles Seager</cp:lastModifiedBy>
  <cp:revision>1</cp:revision>
  <dcterms:created xsi:type="dcterms:W3CDTF">2023-02-13T19:04:11Z</dcterms:created>
  <dcterms:modified xsi:type="dcterms:W3CDTF">2023-02-13T19:17:09Z</dcterms:modified>
</cp:coreProperties>
</file>