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C0BD-8FA0-3FC8-C4ED-1072E5CDC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2A6A1-FB9A-B501-515D-8F6CFC0EA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7CB2-20CB-0D0B-19FA-8EF60D91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537C-E92D-76BB-0097-59A534CA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C2FE-D978-A2AA-22D2-D24F1E4C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E9B8-4B24-0330-6738-780AB9C9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4820A-AE83-1D17-4BDF-97DA7DFD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9992A-4C50-BD68-186E-C17B1FBC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03F8C-2AA2-C996-C956-F142C2E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9A48-263F-564A-DF2A-16363E06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C8EB4-7779-53FA-8098-ADC2792A7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BC8DE-F67A-85D8-4F7C-F92442C4B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8092-4805-57E5-E94F-8F10AC27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B9E7-84DE-53D3-3434-91E0C61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5E31-B37F-5628-8313-54EB1261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FF42-D702-9C49-7A16-FE213751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1F14-4B86-D131-2750-8B1685FC2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D5AFC-754F-55ED-A1ED-CD541BE4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0D223-BAE9-538F-3F86-66C3F430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E078-863B-D064-C034-0E661891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0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453B-53F6-6384-C28A-7F9AFC2F7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3CE95-8D99-CF67-6E70-0B23DBA9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B1303-6886-C00E-7A1A-36B946E6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77E1B-9516-6D17-C4C7-C24B257F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F95C-2330-96E5-8815-4ED7A9DB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A17A7-C940-5EFD-F6A0-9C756A80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3123-5B63-5E9C-310C-500EAE156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FB4A5-3FDD-2BB3-C819-9DF63BAA1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6C948-D9C4-2286-2C86-9352A337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31563-5890-7D75-6BAF-BA4B6C84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A25DD-7124-72E2-229D-12C92BA4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FDD7-E8C0-C852-7177-2BA83358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2417A-BD4F-FDAE-1AE3-DCD71E494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EAF30-72D9-A2D9-D8B9-3276EB5BC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E44D1-C46B-1491-603C-3ED7CDEDE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A2306-8DF6-7C1E-3195-AB250A7B5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FBD49-FB68-BEE0-09A5-62E29FD8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D6394-A42E-F588-C66A-E8FB0093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4EFE0-FACF-9FC2-7336-7B5054BA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0A13-6A6C-2D97-CEFB-6AF7016B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728B3-6A9F-82D8-7317-2083AEF4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EBA66-5FD8-D8D5-3027-39EDC3F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B05BC-F8CE-9CEA-2CA4-63751966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B4FE5-6A1B-6BAF-E910-A2FAE9AE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8FBF0-419F-4A76-77D2-6425B954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ACED7-E511-BCBC-C47B-2BB186A5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9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933F-A1A4-01E9-0C9A-6E774F1B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E7B-EFB3-D76E-F390-024C1B6E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DDF08-4BB0-7739-D8E6-D1452F91C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7B47-7529-5D01-4537-A5F7F04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204A8-519F-C6DC-F00C-4C9E7E64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90177-FF62-C9EF-A97B-9A87814D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636D-1624-DC3E-5E03-4ED47685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54564-E581-E979-3AD2-B6667ED6D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26B12-4B83-1F36-6793-CF0122C2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85472-D61D-9021-9F8B-9C0D5F34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0BB2-0CE8-5995-605B-C18AD532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0910D-5F98-E83D-9DFB-5B95C0F4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23C9B-E2F1-5501-0561-7FBA4E3D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97503-87A5-E859-8AC3-E47F06B3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4A096-47DD-83E5-474E-A37F058F6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F5BE-BD7C-4CF0-9AB9-46ABAAA98806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CBA81-1CAB-DC31-3CA0-213969098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9393-6748-8612-7436-567B894C3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0E14D-426C-450C-9FE6-78FF20D79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2284-887D-38B9-6C84-897B8EE8E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171 Data Mining Chapter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F561F-C588-BB82-6467-ED3B6CA23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https://myweb.sabanciuniv.edu/rdehkharghani/files/2016/02/The-Morgan-Kaufmann-Series-in-Data-Management-Systems-Jiawei-Han-Micheline-Kamber-Jian-Pei-Data-Mining.-Concepts-and-Techniques-3rd-Edition-Morgan-Kaufmann-2011.pdf</a:t>
            </a:r>
          </a:p>
        </p:txBody>
      </p:sp>
    </p:spTree>
    <p:extLst>
      <p:ext uri="{BB962C8B-B14F-4D97-AF65-F5344CB8AC3E}">
        <p14:creationId xmlns:p14="http://schemas.microsoft.com/office/powerpoint/2010/main" val="31197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2F9-FB92-6B3F-4006-A2E4EAE1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Regression for Predictive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2D21-4A06-1EFC-7AB6-5DAAB93CB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 is a statistics word that is most often used for numeric prediction, although other methods exist</a:t>
            </a:r>
          </a:p>
          <a:p>
            <a:r>
              <a:rPr lang="en-US" dirty="0"/>
              <a:t>Relevance analysis attempts to identify attributes that are significantly relevant to the classification and regression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2F90-2C35-6C13-E139-F20FC4EB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2239-D876-1945-5BEA-3046EE02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analyzes data objects without consulting class labels. In many cases, class labeled data may not exist at the beginning</a:t>
            </a:r>
          </a:p>
          <a:p>
            <a:r>
              <a:rPr lang="en-US" dirty="0"/>
              <a:t>Clustering can generate class labels for a group of data</a:t>
            </a:r>
          </a:p>
          <a:p>
            <a:r>
              <a:rPr lang="en-US" dirty="0"/>
              <a:t>Clustering can also facilitate taxonomy formation, which is the organization of observations into a hierarchy of classes that group similar events together</a:t>
            </a:r>
          </a:p>
          <a:p>
            <a:r>
              <a:rPr lang="en-US" dirty="0"/>
              <a:t>The analysis of outlier data is referred to as outlier analysis or anomaly mining</a:t>
            </a:r>
          </a:p>
        </p:txBody>
      </p:sp>
    </p:spTree>
    <p:extLst>
      <p:ext uri="{BB962C8B-B14F-4D97-AF65-F5344CB8AC3E}">
        <p14:creationId xmlns:p14="http://schemas.microsoft.com/office/powerpoint/2010/main" val="338988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89DA-1772-E43A-E233-D382D2E8B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96E8-BC9B-E60E-3558-B8D0E1FB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 learning is basically a synonym for classification. The supervision in the learning comes from the labeled examples in the training data set</a:t>
            </a:r>
          </a:p>
          <a:p>
            <a:r>
              <a:rPr lang="en-US" dirty="0"/>
              <a:t>Unsupervised learning is essentially a synonym for clustering. The learning process is unsupervised since the input examples are not class labeled.</a:t>
            </a:r>
          </a:p>
          <a:p>
            <a:r>
              <a:rPr lang="en-US" dirty="0"/>
              <a:t>Semi-supervised learning is a class of machine learning techniques that make use of both labeled and unlabeled examples when learning a model.</a:t>
            </a:r>
          </a:p>
          <a:p>
            <a:r>
              <a:rPr lang="en-US" dirty="0"/>
              <a:t>Active learning is a machine learning approach that lets users play an active role in the </a:t>
            </a:r>
            <a:r>
              <a:rPr lang="en-US"/>
              <a:t>learning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8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 171 Data Mining Chapter 1</vt:lpstr>
      <vt:lpstr>Classification and Regression for Predictive Analysis</vt:lpstr>
      <vt:lpstr>Cluster Analysis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171 Data Mining Chapter 1</dc:title>
  <dc:creator>Charles Seager</dc:creator>
  <cp:lastModifiedBy>Charles Seager</cp:lastModifiedBy>
  <cp:revision>1</cp:revision>
  <dcterms:created xsi:type="dcterms:W3CDTF">2024-02-08T00:59:45Z</dcterms:created>
  <dcterms:modified xsi:type="dcterms:W3CDTF">2024-02-19T06:57:03Z</dcterms:modified>
</cp:coreProperties>
</file>