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4DBED-048D-C7AC-4CC3-CCAFDF4C6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79A5C-D2D1-F749-114E-2B215814B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6F70B-DD5A-CEFA-E106-2F3477D0B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68A1-FEC4-4D92-BE3A-329B29421CD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C722F-08E4-EBDB-CEAE-FF69EB78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D324C-6B97-F8AF-449E-84F3BD5A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5507-4FA7-4AC2-BB10-D7061AA9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BAD-3D7F-ABE6-B077-D1B4F4081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8E563-86FE-E1D0-E992-C0A12DF4B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3A943-62A6-FA9F-AA7C-DFD58DD3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68A1-FEC4-4D92-BE3A-329B29421CD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F22B-DF4E-23AC-63A8-80040974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44028-D846-0BFB-33E0-D98F9881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5507-4FA7-4AC2-BB10-D7061AA9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6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CBAAE9-1B68-2CB5-8009-808CADB8B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008D7-093A-3242-50E4-BB6C652DF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8B973-9577-ECE3-9233-8B00DB29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68A1-FEC4-4D92-BE3A-329B29421CD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91371-D905-E173-6B74-C32D1576E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CFEDA-88CA-B741-67DE-0FF9E896C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5507-4FA7-4AC2-BB10-D7061AA9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6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D136-186F-7A60-17E0-C0E86D01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4213C-0326-4735-4D03-D5C67FF8D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39DB8-5386-34F0-04C8-30422CC8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68A1-FEC4-4D92-BE3A-329B29421CD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09743-DEC4-D75D-2810-D3FBC13CD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CF192-E02A-CFF6-6EB7-CDBC1EF3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5507-4FA7-4AC2-BB10-D7061AA9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4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FC95-F574-9651-9A83-B92CBC004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48A9B-E02A-F404-3269-D29B933A0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C7AF9-9920-AD69-393C-C94331E79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68A1-FEC4-4D92-BE3A-329B29421CD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9AAE1-C1AA-CB60-C4C4-01DD44EF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BF570-625C-544B-5AAF-DD4BA470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5507-4FA7-4AC2-BB10-D7061AA9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1531-E82D-6FD3-6B75-E1F577B2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30560-422C-98F1-91D8-66017B4BD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68F9F-50D5-0F8B-677B-244320974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59932-CDB4-9EE7-C5B3-24B5C0D6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68A1-FEC4-4D92-BE3A-329B29421CD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1F6A8-C6C7-3748-C597-9979B23D4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10CD3-164C-9BA5-C238-5D2E65D6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5507-4FA7-4AC2-BB10-D7061AA9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0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EB7B-53B6-28DF-1858-563CBFDCB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37CBC-FFE9-38ED-F29C-588FDFF85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A1F88-F877-0E59-8695-3CB55DB41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C1CB10-6AC4-0B37-57A6-484CCCC90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CEC0FE-71C9-FB1D-C95F-C6EB19CD6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B7B03-AC5F-8D4A-D7E3-2EBCCE866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68A1-FEC4-4D92-BE3A-329B29421CD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5199AF-9BF4-1D57-BD49-56B138394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1CDD19-C38F-58E3-85FD-BD84647B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5507-4FA7-4AC2-BB10-D7061AA9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6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2D808-F327-C4C1-D8D4-08706EB9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EE8598-ECDB-4082-C8F7-35A55BD1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68A1-FEC4-4D92-BE3A-329B29421CD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5E0428-AAFE-41A9-0B91-B04CF8A46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3997F-B4CC-412F-B763-8E42E31B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5507-4FA7-4AC2-BB10-D7061AA9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3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EFD65-EFC2-A9EC-4C0F-9C39703C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68A1-FEC4-4D92-BE3A-329B29421CD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F071D7-8A6E-35F9-96ED-91503C3B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33D74-D903-B189-056D-EC0BE364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5507-4FA7-4AC2-BB10-D7061AA9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8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7FAC-6B4D-B63A-6B2B-A45509FC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491C9-4BA8-4FE7-6083-82F87966D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20BA1-CBEA-D101-942E-4C8B47166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21B52-CBFB-66CF-3AF4-749256234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68A1-FEC4-4D92-BE3A-329B29421CD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DAE2B-1A21-E156-42D5-D4B9E7A9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60690-DB20-6F90-ED7F-78497C81D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5507-4FA7-4AC2-BB10-D7061AA9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39D4A-C9F3-0962-0933-B8B2ED04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058160-3B47-A734-7D5C-EDF5C7D41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ABD4B-C553-214F-7405-5801FA474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F4924-C616-E4D7-8CB6-6DAE680F7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68A1-FEC4-4D92-BE3A-329B29421CD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176DA-9B92-4D75-AE0E-B70900D4C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905C7-8C26-AC30-FA81-770360AA8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5507-4FA7-4AC2-BB10-D7061AA9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6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588E11-7962-CDC6-B033-35C1EF42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FE254-53B5-C205-0F04-2AB284B83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211BF-4073-AE4A-1787-364DE11A7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A68A1-FEC4-4D92-BE3A-329B29421CD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9E2A5-681D-FD25-0DB4-1EDC5CFC9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6C5F8-107F-4919-D7BF-739932378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E5507-4FA7-4AC2-BB10-D7061AA9B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FB497-B456-0A95-F632-EF7A12115D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CSDS WEEK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668AB-9417-971C-67EC-F5594511E5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49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0E8699-0B51-B935-8143-B49945208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75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C6E070-D501-7333-AF16-BB060AF25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47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F211C4-A865-8C01-7BF9-8A8B4CDB2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32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8686F5-203F-A40F-87A4-32E7EBCDF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46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0CAD2E-5529-64B3-F015-882A254A3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86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2CE797-8B7E-8F01-3E2A-6DB52F348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31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83CA9C-688A-F677-D83A-13D435883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8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E8E106-1EA2-7A2F-3199-C853DA36B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24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B475B5-48D2-E452-9611-CDC60DA4B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68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E98008-9C4B-AB33-1577-523F7A825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5E60B7-4779-0A62-37A9-438139145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71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13FCD6-414E-890A-35B2-BF5C86260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47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7AF881-57D9-318B-7177-C4B79B04E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23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4FF1E6-58BC-1161-8CEE-18026DE25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503FC7-CF20-71A8-FFA1-DA3E82581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18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F07743-2806-AE36-4868-71BD47B85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332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899119-281A-5780-F761-3ED73ACEE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958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2453F9-EB12-BACB-FC7E-CFFDE6BE5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26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553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610A94-F2F8-C923-34C1-31D68C56D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1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8AF5F8-FECA-AE9C-CFDC-F1E2E11D7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7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C2C7F3-B986-5CA0-E426-3DFC5115B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82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389D92-1733-2697-7EF4-A61427F8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8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FB8874-19CB-0F29-7855-FAD560219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73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DBF51D-3E23-179C-151F-45FC9C965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69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AC1914-E4EC-D8D3-AF51-E5EBC1D55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77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</Words>
  <Application>Microsoft Office PowerPoint</Application>
  <PresentationFormat>Widescreen</PresentationFormat>
  <Paragraphs>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CSDS WEEK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CSDS WEEK 3</dc:title>
  <dc:creator>Charles Seager</dc:creator>
  <cp:lastModifiedBy>Charles Seager</cp:lastModifiedBy>
  <cp:revision>1</cp:revision>
  <dcterms:created xsi:type="dcterms:W3CDTF">2023-02-23T14:59:27Z</dcterms:created>
  <dcterms:modified xsi:type="dcterms:W3CDTF">2023-02-23T16:23:05Z</dcterms:modified>
</cp:coreProperties>
</file>