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0F46-DE65-C329-01BD-31FC26C6C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52757-8322-98AF-A20B-D7216EDB7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C3E9-2556-8323-6E76-5D6B98EB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7661-0845-7CE7-FB44-EBFAE2EC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55F1-286D-57A4-3D44-29985153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9DFE-4AE7-132A-7F52-08761366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67E53-358E-02FB-0AC2-9CCEB2F0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9F03-9864-C23C-57D6-1E4B9285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B564-BE19-2ADE-89A2-726914AE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322F-B169-6FF1-D41A-D27D17FD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4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5590C-E000-1042-5182-E20BF135F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91F6A-ABDA-A41F-5959-4D0D4A40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93BF-0D8F-8D8E-CEA0-F9A4731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205A-EC08-9295-2E45-5491737C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33DB-853E-3D46-46C7-44C570F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921A-1D9F-3AD0-0A56-2FA6FDA5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7430-3F06-35CB-E10E-2005E9F5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0548-A953-9596-9342-FAAEB95F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5446-1B78-E9C0-BF34-6A543716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7437-6625-C8E8-04D2-B75D3163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DD5B-DD78-E054-5523-CF9FE07E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4CE30-EEAD-3900-1A51-A99D3ED1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B7F1-B150-A114-2383-A2A242B2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521A-DF1D-C86D-6A2E-92A33293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A8E2-DBD9-54E6-712A-1CE9C1B6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0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0CF-047D-3806-A6C1-67C643D2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07C4-A81B-18A7-5168-BC5247718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65E31-B466-8EAD-EA49-896E07A41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E94ED-7DD0-6EC1-86AB-4B35924E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AAEC-3612-8209-B414-BA0BFC84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8922E-CD92-6FDC-5C3D-8822D294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1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B114-86EB-2129-49D8-DA3B889E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245FB-6F0B-E8B2-8928-7CFDEB049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34E9-BFEE-096C-0980-BEA2497B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CB3AC-0372-BFC1-96C3-69A2D68C3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4FFB8-A9B6-3BDA-1EC7-C638C135A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D8265-4001-4A62-EFA5-2784D661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D4B44-88A6-ECDC-7159-7CA1E51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5933-6D43-D626-BFFC-F825889C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3D05-2934-040E-9E58-89724000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D00B1-6AA5-F250-B40B-C025831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BF176-E1D3-CD13-9D85-E0E0DA4D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2BE6-1418-8FEE-0E90-2C15CF4A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05E52-5B80-4A40-C149-2C3AAAFA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00E4D-7295-CC89-26F2-FDB00A5C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51DF-5AE6-4C2E-85ED-6344FD9D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CCE3-CB00-24B9-8668-5EC9AEF2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3AC4-BCC7-C66C-982E-AFC40529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DED3-3670-EC49-8E35-DA715AF34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1B667-5B9F-7098-4AD5-4C36996F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21904-96B8-E300-9F55-527BA452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FE33-893E-E9D4-63CF-2AFE5BC4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012B-9420-FC5E-51D7-5BFEEB48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E47BC-4C8C-7628-C9DD-446BD17F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AC372-F8AE-5FA5-27B8-CF510757F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05660-DE41-0913-6EC8-F2EC78C3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B6C7B-76C2-ECD6-BDAF-78F89BAF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2228-6009-FE6A-D6EB-2652A544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1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AE585-BC17-1A41-6531-ADFAD9A0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E264-DA27-33C3-2032-646C8BF4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DC20-EB3D-4DD9-66EE-7A2370E7B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BDB2-2755-4841-85E4-E5B374907AA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4390-EF17-C5B5-B578-40954B698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0E6A-9BAB-EEDB-1596-5E8E80B1C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185F-C8C2-4D94-84E2-93B3EAB97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6E31-BBAF-994B-4FB8-132014486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CSDS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89A81-AB00-1802-F159-92A7CBD6C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B1F67A-6FB5-0931-B9A4-F2D9FC2B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4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CA0D0-49BF-32E8-D67F-BE2ED8A1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0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FB0ED-E076-12C3-C17B-E27FBA3C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2778B-A308-778B-D91D-B0DCC3CE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2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9C489-B564-F8E6-8ADC-3E22A6E9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5FF9C-926C-7627-6851-201A01E6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0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3DFB4-E7F3-4078-CD89-643DD8F3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8FD3A-256C-CED6-70C1-A693A341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2D743-8D35-BD86-9A8E-802B9557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477D3-A1A3-EA03-DA20-1F7A464F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40B304-0509-B05E-03DE-E70BA371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0A0DC-CAD8-E929-6859-192C0D5E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0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F86A7-C891-2B3B-E1A6-02D65815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6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065C1-60E9-0CCA-D3A5-D3B8ED360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6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AC682-7B25-1A1D-87FE-DEB7E5DE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5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2FC35-3C13-DFD7-F4AF-E85BFFE8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AF563C-8966-8B64-2C40-75634FEF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4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AA4ED-FA71-AEE5-A7EE-E2F0D32D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8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AC83C-978E-0C28-9095-91F6051E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1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7C191-1096-BA4D-1E85-30BF6680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23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FD534-F8FF-30A7-98BD-D6E7C305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0992D-FB1A-59B2-430F-B78114DC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4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B6954-AA2F-09B2-8825-4B59A138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72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54C22-80B5-FC6A-51DD-2539FF8E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4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2EE14-A665-41F0-6873-5EE1E26A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55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9D890-1C61-9F00-693B-911A7588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17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222AA3-0B3C-2BFE-74B5-73CA2FE7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8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09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79265-7672-C5CF-44B6-41AABFD1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5175F-6215-FFB0-A05B-11582A21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8E1A5-DCE9-B709-8B48-6C61F638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8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C56ED7-CD8B-0F33-C9EA-C1563C4B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0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0C9B6-4DA3-10FC-ED41-3EA76098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0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D9643-117B-A05C-B96A-161E0D07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CSDS Week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CSDS Week 7</dc:title>
  <dc:creator>Charles Seager</dc:creator>
  <cp:lastModifiedBy>Charles Seager</cp:lastModifiedBy>
  <cp:revision>1</cp:revision>
  <dcterms:created xsi:type="dcterms:W3CDTF">2023-02-24T22:00:34Z</dcterms:created>
  <dcterms:modified xsi:type="dcterms:W3CDTF">2023-02-24T22:18:47Z</dcterms:modified>
</cp:coreProperties>
</file>