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6FB4-1E37-3F7A-F252-F1A520F21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B186E-C070-1684-117A-77BD1A309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25BCD-9EEA-E0AD-1549-D51590FE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2114-7A9C-4379-8156-15EBEAD4660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BF653-1688-7BA8-BF88-0A4921C7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3696F-4632-7640-D862-78E6F6E2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FE3-5BC2-4798-A49B-05BFA760A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4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F449-8521-DA14-9850-AF49E34E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41F2B-E433-4936-D819-DEDA6BD9F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40E79-4F0D-EAF7-C1D0-838ACE79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2114-7A9C-4379-8156-15EBEAD4660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02E87-4B0B-1D1D-8992-3F2F5E8D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30C8C-D148-BCEF-AC6C-EB253A25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FE3-5BC2-4798-A49B-05BFA760A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3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7D927-C053-4616-1601-11916AC95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7A118-044E-B2B1-8E01-A84334260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C260B-63BD-3318-9C20-A99524F0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2114-7A9C-4379-8156-15EBEAD4660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13E5-CB71-EFD7-752E-A14A0BA5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353FF-995C-C6BA-FDA0-2E6D22F6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FE3-5BC2-4798-A49B-05BFA760A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7B0B-A01D-8F5E-A0F7-37532C60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78B5-ED4D-7AA1-0EA2-A6EE3D59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62496-C0AE-6593-E14C-EB3003C1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2114-7A9C-4379-8156-15EBEAD4660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80912-476C-30ED-3B73-C9EA2DB7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F3765-DA72-5747-1AF4-B1164CF9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FE3-5BC2-4798-A49B-05BFA760A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6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0852-3405-6E2D-AD3C-8A09414F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54EC5-7208-7D16-6A8D-7874E6901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E2CC2-E4A5-57DB-6028-4E4D4D08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2114-7A9C-4379-8156-15EBEAD4660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078E7-45AF-78D7-3E35-5B86848D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DF37-E548-8F96-0512-12DEC48E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FE3-5BC2-4798-A49B-05BFA760A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6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4391-8AAC-1499-818E-BDF20227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1DD9-D386-40EC-843D-099F73625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6CCAB-8C48-1F53-6AEB-8C1002376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5EF0A-98F7-35B0-8883-67B3E71A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2114-7A9C-4379-8156-15EBEAD4660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99372-818F-6854-98D1-B8C0CD10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E0C45-1B59-9741-19A5-AA064F88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FE3-5BC2-4798-A49B-05BFA760A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9BA8-2C1A-F924-A1CD-FB121D8C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93242-D6C2-2291-183F-A06E9897E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FCA31-5F92-1D39-B287-AC3A56264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64A0B-4EDE-44B4-E991-2E8C57C33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1C64C-C97C-781B-8D58-D2990B7D7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C0527-2668-E304-051A-D8967E2D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2114-7A9C-4379-8156-15EBEAD4660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37CE1-AB4B-63F5-F2C3-5946EC13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3B8C4-1A6B-8B2D-0641-F0A44663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FE3-5BC2-4798-A49B-05BFA760A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4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E7BB-A6F3-BB38-C24A-3F48A8AF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A0681-7363-3BED-CF51-7F601972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2114-7A9C-4379-8156-15EBEAD4660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6243A-FD73-300A-CA65-8BA98199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BE7CC-B035-1FC3-A0D7-43926D98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FE3-5BC2-4798-A49B-05BFA760A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8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6B153-79D6-3E9C-4C2C-0D5886AD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2114-7A9C-4379-8156-15EBEAD4660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865C1-9E91-1BBE-4081-0F477FB4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074E2-D703-CADB-EF27-E045734C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FE3-5BC2-4798-A49B-05BFA760A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4AC2-CC4E-9777-62D6-28BD41F2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B7E0-62C9-5104-280A-EAE11E997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203D-F8B3-1602-09DC-3D639A37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1D5C4-ECE6-1F15-A926-76D182F3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2114-7A9C-4379-8156-15EBEAD4660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64CF1-6298-C82D-66A1-C1B45B14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AB9AB-392C-14F5-DF4A-52C4C222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FE3-5BC2-4798-A49B-05BFA760A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0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8391-3184-1AA2-69E4-BB5C24EB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DDA8B-6D2E-2502-E88B-9A549D559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EB89D-CF56-C637-1BCB-E069008DB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B8757-8531-4DC1-9AFC-60E2B8EC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2114-7A9C-4379-8156-15EBEAD4660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592DD-DA9A-A152-5C4E-3F1B5649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1BC9F-0E92-610C-5D74-9A31FF32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FE3-5BC2-4798-A49B-05BFA760A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1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B67C5-0FDB-F440-40D8-6D10E4DF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DDA73-B852-720A-6244-FB101C87C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0E28C-15A6-195F-D50B-D307B0BEB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32114-7A9C-4379-8156-15EBEAD4660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87106-588F-D9C0-092F-D4346DB1E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02B87-7266-B702-1D84-E27AFB89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FFFE3-5BC2-4798-A49B-05BFA760A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5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7329-1FBA-3310-58E4-1CD67ECC2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CSDS 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11CB0-1AA1-F3FB-35DE-6A6CE009E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52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274E2-1016-16A8-1469-ABFF0E840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2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B24010-375A-F7FE-6CE1-6D50D1E81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6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009678-0928-CA09-2A0B-9A8DE451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0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8B272C-8A0C-29EC-FB99-08F73A9D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23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EB3452-FC5E-7651-F670-936A53ADC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6BA25-32E7-4BF3-9AC0-A01B0215A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46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C9722F-743E-8EF3-7DDB-765C104C7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2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18595-302C-8593-7526-0FDC7A91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59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9BB91A-D5A5-7FA7-793E-53F5564AC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52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479B55-5E8D-9687-04DD-B2A50FAC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8AA13A-6031-E9DC-500C-F3184856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7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7A0171-05AD-51B4-2A10-C6E1DE39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76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D47F1B-5D21-66A0-1AAA-EE0FC047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43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718958-A423-5A79-C7E9-B8157AAC4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08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89980E-25F1-7347-8B0E-C8A134F5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93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BD60C-9558-9DE7-1BA0-3D2E6D27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08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C50549-E7D5-4C95-70FB-7807EBC8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00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366649-E8E5-60B6-0654-9890C27B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31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7BE3A6-E484-D8D0-893C-C8788958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98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119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59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3975F-FA78-ED69-3E88-37A2A2344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37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505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093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87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120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326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19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E24590-FB2D-4AEA-2C69-155C3216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9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7FED32-CA36-6017-B883-27FA8B896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0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99B744-64BC-DD3F-DA68-F508E016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0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728027-034E-2C23-4983-68899C44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3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27DB81-F7CE-365F-2D36-DC8101AB9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6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FB1A5E-ADEA-94F4-BA70-63D2239A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3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Widescreen</PresentationFormat>
  <Paragraphs>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CSDS Week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CSDS Week 6</dc:title>
  <dc:creator>Charles Seager</dc:creator>
  <cp:lastModifiedBy>Charles Seager</cp:lastModifiedBy>
  <cp:revision>1</cp:revision>
  <dcterms:created xsi:type="dcterms:W3CDTF">2023-02-24T21:42:28Z</dcterms:created>
  <dcterms:modified xsi:type="dcterms:W3CDTF">2023-02-24T22:00:29Z</dcterms:modified>
</cp:coreProperties>
</file>