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0" r:id="rId8"/>
    <p:sldId id="261" r:id="rId9"/>
    <p:sldId id="267" r:id="rId10"/>
    <p:sldId id="262" r:id="rId11"/>
    <p:sldId id="263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B5606-96DF-40C9-BD18-6A2EFCAD198F}" v="2" dt="2023-02-21T14:42:11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B49B5606-96DF-40C9-BD18-6A2EFCAD198F}"/>
    <pc:docChg chg="addSld modSld sldOrd">
      <pc:chgData name="Charles Seager" userId="b6090891032109d0" providerId="LiveId" clId="{B49B5606-96DF-40C9-BD18-6A2EFCAD198F}" dt="2023-02-21T14:42:19.936" v="6" actId="14100"/>
      <pc:docMkLst>
        <pc:docMk/>
      </pc:docMkLst>
      <pc:sldChg chg="addSp ord">
        <pc:chgData name="Charles Seager" userId="b6090891032109d0" providerId="LiveId" clId="{B49B5606-96DF-40C9-BD18-6A2EFCAD198F}" dt="2023-02-18T18:44:59.121" v="2"/>
        <pc:sldMkLst>
          <pc:docMk/>
          <pc:sldMk cId="2573333199" sldId="267"/>
        </pc:sldMkLst>
        <pc:picChg chg="add">
          <ac:chgData name="Charles Seager" userId="b6090891032109d0" providerId="LiveId" clId="{B49B5606-96DF-40C9-BD18-6A2EFCAD198F}" dt="2023-02-18T18:44:55.463" v="0"/>
          <ac:picMkLst>
            <pc:docMk/>
            <pc:sldMk cId="2573333199" sldId="267"/>
            <ac:picMk id="5" creationId="{6543A3F6-BC18-8998-7FD6-CFA0B042484C}"/>
          </ac:picMkLst>
        </pc:picChg>
      </pc:sldChg>
      <pc:sldChg chg="addSp modSp new mod">
        <pc:chgData name="Charles Seager" userId="b6090891032109d0" providerId="LiveId" clId="{B49B5606-96DF-40C9-BD18-6A2EFCAD198F}" dt="2023-02-21T14:42:19.936" v="6" actId="14100"/>
        <pc:sldMkLst>
          <pc:docMk/>
          <pc:sldMk cId="3691532186" sldId="268"/>
        </pc:sldMkLst>
        <pc:picChg chg="add mod">
          <ac:chgData name="Charles Seager" userId="b6090891032109d0" providerId="LiveId" clId="{B49B5606-96DF-40C9-BD18-6A2EFCAD198F}" dt="2023-02-21T14:42:19.936" v="6" actId="14100"/>
          <ac:picMkLst>
            <pc:docMk/>
            <pc:sldMk cId="3691532186" sldId="268"/>
            <ac:picMk id="5" creationId="{2C6A55C1-D51B-E421-806A-E2E5B40FC2D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Presentation Title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EF403-CEF1-6862-B4E5-B34CE4C8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B4E15-F524-5843-BC02-1C529EDF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AD735-DF1B-5C0B-33F8-1FD447AB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101E1-07CB-029B-CF2D-142A433C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4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81526-C680-9AEA-7355-9F55D5F0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B486F-E3CF-15EF-441A-7EFB23B3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B0152-BAFC-228D-E448-AF87CAC4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1551C-967D-2BA5-68CE-C3D648ED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0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AB9E8-F47D-0449-75B3-C953BD01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08335-49E3-6D61-7C9A-C37BC5EC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D0BDE-E381-1F55-39C8-E68C99E0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A55C1-D51B-E421-806A-E2E5B40F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13" y="93306"/>
            <a:ext cx="10538153" cy="65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3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4C0E4-361D-E8D0-688E-7F2FED99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EAE54-10C3-99F1-973B-FFC6BA3B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2A4BF-9C2A-9C74-BFF3-509205CF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56E41A-563A-8AAB-27B5-44FD57B44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9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2BF3A-66A7-5B73-C3A5-09B2268C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053A6-72FF-5D2C-05A3-0DBA53B9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FD6F-111B-AAB3-094F-4B0A3E3D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27385-175A-DE7D-5669-BDC39EE35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4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5F699-F337-6643-467A-481AE79F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8B61F-5E5A-2061-8BB9-913B36E1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1A82F-E53D-4F39-28B6-20BBE73B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3B024-4FDF-408B-0423-D2047B8E6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2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6F419-3483-672D-3EA1-4595046F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7879B-57B7-B062-F4BE-68EC939C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6F01B-795A-11ED-7C92-00A7AF91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A0439E-A2D8-317B-8D0A-B62E88C2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2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C70ED-CDB0-D059-AE2E-EF8EB592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55DB9-13B4-5994-93E3-ABBC14A3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7AE68-5633-AADB-657F-74BF82CB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3A3F6-BC18-8998-7FD6-CFA0B042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42875"/>
            <a:ext cx="120872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3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0B7A-595C-9F6A-F204-FA7AA972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DDE1B-8C2F-2060-1F44-3083F097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8AA32-0192-5B68-623D-C807F0C8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66D47-99B8-A2DB-1DD0-2911DF5F4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2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F6F09-A77F-2CA9-3925-FBAC8262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80B50-A565-0151-BBA4-03EB1E74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55F36-FEFB-D828-543D-ED40DD31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F2427-F5BF-3150-A2BC-184E2604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8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B0A1A-BD89-CDD9-C76B-968D8513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58DC0-7F78-3FB3-7A0E-B51C6C43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CAD7A-BDBE-2FC4-7677-532CC379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5882E-C6CD-489C-A393-BEDCA744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519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{DE5D50ED-39AE-4A92-9EFA-D1C156ACBFCF}tf33713516_win32</Template>
  <TotalTime>13</TotalTime>
  <Words>115</Words>
  <Application>Microsoft Office PowerPoint</Application>
  <PresentationFormat>Widescreen</PresentationFormat>
  <Paragraphs>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Walbaum Display</vt:lpstr>
      <vt:lpstr>3DFloatVTI</vt:lpstr>
      <vt:lpstr>Presentation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Charles Seager</dc:creator>
  <cp:lastModifiedBy>Charles Seager</cp:lastModifiedBy>
  <cp:revision>1</cp:revision>
  <dcterms:created xsi:type="dcterms:W3CDTF">2023-02-14T21:27:40Z</dcterms:created>
  <dcterms:modified xsi:type="dcterms:W3CDTF">2023-02-21T14:42:20Z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